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9" r:id="rId1"/>
    <p:sldMasterId id="2147483664" r:id="rId2"/>
  </p:sldMasterIdLst>
  <p:notesMasterIdLst>
    <p:notesMasterId r:id="rId10"/>
  </p:notesMasterIdLst>
  <p:handoutMasterIdLst>
    <p:handoutMasterId r:id="rId11"/>
  </p:handoutMasterIdLst>
  <p:sldIdLst>
    <p:sldId id="317" r:id="rId3"/>
    <p:sldId id="360" r:id="rId4"/>
    <p:sldId id="372" r:id="rId5"/>
    <p:sldId id="373" r:id="rId6"/>
    <p:sldId id="374" r:id="rId7"/>
    <p:sldId id="375" r:id="rId8"/>
    <p:sldId id="365" r:id="rId9"/>
  </p:sldIdLst>
  <p:sldSz cx="12192000" cy="6858000"/>
  <p:notesSz cx="6797675" cy="9928225"/>
  <p:defaultTextStyle>
    <a:defPPr>
      <a:defRPr lang="fr-FR"/>
    </a:defPPr>
    <a:lvl1pPr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MS PGothic" charset="0"/>
        <a:cs typeface="MS PGothic" charset="0"/>
      </a:defRPr>
    </a:lvl1pPr>
    <a:lvl2pPr marL="453586" indent="1588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MS PGothic" charset="0"/>
        <a:cs typeface="MS PGothic" charset="0"/>
      </a:defRPr>
    </a:lvl2pPr>
    <a:lvl3pPr marL="910346" indent="1588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MS PGothic" charset="0"/>
        <a:cs typeface="MS PGothic" charset="0"/>
      </a:defRPr>
    </a:lvl3pPr>
    <a:lvl4pPr marL="1367113" indent="1588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MS PGothic" charset="0"/>
        <a:cs typeface="MS PGothic" charset="0"/>
      </a:defRPr>
    </a:lvl4pPr>
    <a:lvl5pPr marL="1823873" indent="1588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MS PGothic" charset="0"/>
        <a:cs typeface="MS PGothic" charset="0"/>
      </a:defRPr>
    </a:lvl5pPr>
    <a:lvl6pPr marL="2283805" algn="l" defTabSz="456760" rtl="0" eaLnBrk="1" latinLnBrk="0" hangingPunct="1">
      <a:defRPr sz="1600" kern="1200">
        <a:solidFill>
          <a:schemeClr val="tx1"/>
        </a:solidFill>
        <a:latin typeface="Arial" charset="0"/>
        <a:ea typeface="MS PGothic" charset="0"/>
        <a:cs typeface="MS PGothic" charset="0"/>
      </a:defRPr>
    </a:lvl6pPr>
    <a:lvl7pPr marL="2740568" algn="l" defTabSz="456760" rtl="0" eaLnBrk="1" latinLnBrk="0" hangingPunct="1">
      <a:defRPr sz="1600" kern="1200">
        <a:solidFill>
          <a:schemeClr val="tx1"/>
        </a:solidFill>
        <a:latin typeface="Arial" charset="0"/>
        <a:ea typeface="MS PGothic" charset="0"/>
        <a:cs typeface="MS PGothic" charset="0"/>
      </a:defRPr>
    </a:lvl7pPr>
    <a:lvl8pPr marL="3197328" algn="l" defTabSz="456760" rtl="0" eaLnBrk="1" latinLnBrk="0" hangingPunct="1">
      <a:defRPr sz="1600" kern="1200">
        <a:solidFill>
          <a:schemeClr val="tx1"/>
        </a:solidFill>
        <a:latin typeface="Arial" charset="0"/>
        <a:ea typeface="MS PGothic" charset="0"/>
        <a:cs typeface="MS PGothic" charset="0"/>
      </a:defRPr>
    </a:lvl8pPr>
    <a:lvl9pPr marL="3654091" algn="l" defTabSz="456760" rtl="0" eaLnBrk="1" latinLnBrk="0" hangingPunct="1">
      <a:defRPr sz="1600" kern="1200">
        <a:solidFill>
          <a:schemeClr val="tx1"/>
        </a:solidFill>
        <a:latin typeface="Arial" charset="0"/>
        <a:ea typeface="MS PGothic" charset="0"/>
        <a:cs typeface="MS PGothic" charset="0"/>
      </a:defRPr>
    </a:lvl9pPr>
  </p:defaultTextStyle>
  <p:extLst>
    <p:ext uri="{521415D9-36F7-43E2-AB2F-B90AF26B5E84}">
      <p14:sectionLst xmlns:p14="http://schemas.microsoft.com/office/powerpoint/2010/main">
        <p14:section name="Section par défaut" id="{6A6AAF0A-6CDB-6A4B-A404-BE18D9B0BA16}">
          <p14:sldIdLst>
            <p14:sldId id="317"/>
            <p14:sldId id="360"/>
            <p14:sldId id="372"/>
            <p14:sldId id="373"/>
            <p14:sldId id="374"/>
            <p14:sldId id="375"/>
            <p14:sldId id="36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ylvie Retailleau" initials="SR" lastIdx="9" clrIdx="0"/>
  <p:cmAuthor id="2" name="Claire LARTIGUE" initials="CL" lastIdx="10" clrIdx="1"/>
  <p:cmAuthor id="3" name="Bouye Clementine" initials="BC" lastIdx="1" clrIdx="2">
    <p:extLst>
      <p:ext uri="{19B8F6BF-5375-455C-9EA6-DF929625EA0E}">
        <p15:presenceInfo xmlns:p15="http://schemas.microsoft.com/office/powerpoint/2012/main" userId="S-1-5-21-2844717677-1882146966-2427725951-2853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A960A"/>
    <a:srgbClr val="00B0F0"/>
    <a:srgbClr val="D9D9D9"/>
    <a:srgbClr val="6AB5D9"/>
    <a:srgbClr val="222268"/>
    <a:srgbClr val="0A3250"/>
    <a:srgbClr val="CBE5F9"/>
    <a:srgbClr val="9E1BC7"/>
    <a:srgbClr val="D02D12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Style moyen 2 - Accentuation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ABFCF23-3B69-468F-B69F-88F6DE6A72F2}" styleName="Style moyen 1 - Accentuation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5DA37D80-6434-44D0-A028-1B22A696006F}" styleName="Style léger 3 - Accentuation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B301B821-A1FF-4177-AEE7-76D212191A09}" styleName="Style moyen 1 - Accentuation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683" autoAdjust="0"/>
    <p:restoredTop sz="96395" autoAdjust="0"/>
  </p:normalViewPr>
  <p:slideViewPr>
    <p:cSldViewPr>
      <p:cViewPr varScale="1">
        <p:scale>
          <a:sx n="106" d="100"/>
          <a:sy n="106" d="100"/>
        </p:scale>
        <p:origin x="924" y="120"/>
      </p:cViewPr>
      <p:guideLst>
        <p:guide orient="horz" pos="2160"/>
        <p:guide pos="384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156" d="100"/>
          <a:sy n="156" d="100"/>
        </p:scale>
        <p:origin x="7648" y="192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presProps" Target="pres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commentAuthors" Target="commentAuthors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505200" y="9431340"/>
            <a:ext cx="294640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2" tIns="45716" rIns="91432" bIns="45716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/>
            </a:lvl1pPr>
          </a:lstStyle>
          <a:p>
            <a:fld id="{CFE5C97D-F4A4-3148-9D69-08ACA8026603}" type="slidenum">
              <a:rPr lang="fr-FR"/>
              <a:pPr/>
              <a:t>‹N°›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9429751"/>
            <a:ext cx="2946400" cy="496888"/>
          </a:xfrm>
          <a:prstGeom prst="rect">
            <a:avLst/>
          </a:prstGeom>
        </p:spPr>
        <p:txBody>
          <a:bodyPr vert="horz" lIns="91432" tIns="45716" rIns="91432" bIns="45716" rtlCol="0" anchor="b"/>
          <a:lstStyle>
            <a:lvl1pPr algn="l">
              <a:defRPr sz="1000">
                <a:latin typeface="Arial" charset="0"/>
                <a:ea typeface="ＭＳ Ｐゴシック" pitchFamily="1" charset="-128"/>
                <a:cs typeface="+mn-cs"/>
              </a:defRPr>
            </a:lvl1pPr>
          </a:lstStyle>
          <a:p>
            <a:pPr>
              <a:defRPr/>
            </a:pPr>
            <a:r>
              <a:rPr lang="fr-FR" dirty="0"/>
              <a:t>CA IOGS 20 décembre 2018</a:t>
            </a:r>
          </a:p>
        </p:txBody>
      </p:sp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5451045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2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2" tIns="45716" rIns="91432" bIns="45716" numCol="1" anchor="t" anchorCtr="0" compatLnSpc="1">
            <a:prstTxWarp prst="textNoShape">
              <a:avLst/>
            </a:prstTxWarp>
          </a:bodyPr>
          <a:lstStyle>
            <a:lvl1pPr algn="l" eaLnBrk="0" hangingPunct="0">
              <a:defRPr sz="1200">
                <a:latin typeface="Arial" charset="0"/>
                <a:ea typeface="MS PGothic" pitchFamily="34" charset="-128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1275" y="2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2" tIns="45716" rIns="91432" bIns="45716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/>
            </a:lvl1pPr>
          </a:lstStyle>
          <a:p>
            <a:fld id="{9202EF97-A5BF-E644-B5D7-99A720C3808E}" type="datetimeFigureOut">
              <a:rPr lang="fr-FR"/>
              <a:pPr/>
              <a:t>21/11/2025</a:t>
            </a:fld>
            <a:endParaRPr lang="fr-FR"/>
          </a:p>
        </p:txBody>
      </p:sp>
      <p:sp>
        <p:nvSpPr>
          <p:cNvPr id="4813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2075" y="744538"/>
            <a:ext cx="6615113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6463" y="4714875"/>
            <a:ext cx="4984750" cy="4468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2" tIns="45716" rIns="91432" bIns="4571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1275" y="9431340"/>
            <a:ext cx="294640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2" tIns="45716" rIns="91432" bIns="45716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/>
            </a:lvl1pPr>
          </a:lstStyle>
          <a:p>
            <a:fld id="{C5D8CFC6-2EE8-4043-8C44-71F3876B9617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18854099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itchFamily="34" charset="-128"/>
        <a:cs typeface="MS PGothic"/>
      </a:defRPr>
    </a:lvl1pPr>
    <a:lvl2pPr marL="453586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itchFamily="34" charset="-128"/>
        <a:cs typeface="MS PGothic"/>
      </a:defRPr>
    </a:lvl2pPr>
    <a:lvl3pPr marL="910346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itchFamily="34" charset="-128"/>
        <a:cs typeface="MS PGothic"/>
      </a:defRPr>
    </a:lvl3pPr>
    <a:lvl4pPr marL="1367113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itchFamily="34" charset="-128"/>
        <a:cs typeface="MS PGothic"/>
      </a:defRPr>
    </a:lvl4pPr>
    <a:lvl5pPr marL="1823873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itchFamily="34" charset="-128"/>
        <a:cs typeface="MS PGothic"/>
      </a:defRPr>
    </a:lvl5pPr>
    <a:lvl6pPr marL="2282113" algn="l" defTabSz="91284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38534" algn="l" defTabSz="91284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4959" algn="l" defTabSz="91284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1381" algn="l" defTabSz="91284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914400" y="2130441"/>
            <a:ext cx="10363200" cy="1470025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r>
              <a:rPr lang="fr-FR" dirty="0"/>
              <a:t>Cliquez pour modifier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828801" y="3886200"/>
            <a:ext cx="8534400" cy="1752600"/>
          </a:xfrm>
          <a:prstGeom prst="rect">
            <a:avLst/>
          </a:prstGeom>
        </p:spPr>
        <p:txBody>
          <a:bodyPr lIns="91284" tIns="45645" rIns="91284" bIns="45645"/>
          <a:lstStyle>
            <a:lvl1pPr marL="0" indent="0" algn="ctr">
              <a:buNone/>
              <a:defRPr sz="2400"/>
            </a:lvl1pPr>
            <a:lvl2pPr marL="456425" indent="0" algn="ctr">
              <a:buNone/>
              <a:defRPr/>
            </a:lvl2pPr>
            <a:lvl3pPr marL="912843" indent="0" algn="ctr">
              <a:buNone/>
              <a:defRPr/>
            </a:lvl3pPr>
            <a:lvl4pPr marL="1369266" indent="0" algn="ctr">
              <a:buNone/>
              <a:defRPr/>
            </a:lvl4pPr>
            <a:lvl5pPr marL="1825691" indent="0" algn="ctr">
              <a:buNone/>
              <a:defRPr/>
            </a:lvl5pPr>
            <a:lvl6pPr marL="2282113" indent="0" algn="ctr">
              <a:buNone/>
              <a:defRPr/>
            </a:lvl6pPr>
            <a:lvl7pPr marL="2738534" indent="0" algn="ctr">
              <a:buNone/>
              <a:defRPr/>
            </a:lvl7pPr>
            <a:lvl8pPr marL="3194959" indent="0" algn="ctr">
              <a:buNone/>
              <a:defRPr/>
            </a:lvl8pPr>
            <a:lvl9pPr marL="3651381" indent="0" algn="ctr">
              <a:buNone/>
              <a:defRPr/>
            </a:lvl9pPr>
          </a:lstStyle>
          <a:p>
            <a:r>
              <a:rPr lang="fr-FR" dirty="0"/>
              <a:t>Cliquez pour modifier le style des sous-titres du masque</a:t>
            </a:r>
          </a:p>
        </p:txBody>
      </p:sp>
    </p:spTree>
    <p:extLst>
      <p:ext uri="{BB962C8B-B14F-4D97-AF65-F5344CB8AC3E}">
        <p14:creationId xmlns:p14="http://schemas.microsoft.com/office/powerpoint/2010/main" val="31497930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914400" y="2130441"/>
            <a:ext cx="10363200" cy="1470025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r>
              <a:rPr lang="fr-FR" dirty="0"/>
              <a:t>Cliquez pour modifier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828801" y="3886200"/>
            <a:ext cx="8534400" cy="1752600"/>
          </a:xfrm>
          <a:prstGeom prst="rect">
            <a:avLst/>
          </a:prstGeom>
        </p:spPr>
        <p:txBody>
          <a:bodyPr lIns="91284" tIns="45645" rIns="91284" bIns="45645"/>
          <a:lstStyle>
            <a:lvl1pPr marL="0" indent="0" algn="ctr">
              <a:buNone/>
              <a:defRPr sz="2400"/>
            </a:lvl1pPr>
            <a:lvl2pPr marL="456425" indent="0" algn="ctr">
              <a:buNone/>
              <a:defRPr/>
            </a:lvl2pPr>
            <a:lvl3pPr marL="912843" indent="0" algn="ctr">
              <a:buNone/>
              <a:defRPr/>
            </a:lvl3pPr>
            <a:lvl4pPr marL="1369266" indent="0" algn="ctr">
              <a:buNone/>
              <a:defRPr/>
            </a:lvl4pPr>
            <a:lvl5pPr marL="1825691" indent="0" algn="ctr">
              <a:buNone/>
              <a:defRPr/>
            </a:lvl5pPr>
            <a:lvl6pPr marL="2282113" indent="0" algn="ctr">
              <a:buNone/>
              <a:defRPr/>
            </a:lvl6pPr>
            <a:lvl7pPr marL="2738534" indent="0" algn="ctr">
              <a:buNone/>
              <a:defRPr/>
            </a:lvl7pPr>
            <a:lvl8pPr marL="3194959" indent="0" algn="ctr">
              <a:buNone/>
              <a:defRPr/>
            </a:lvl8pPr>
            <a:lvl9pPr marL="3651381" indent="0" algn="ctr">
              <a:buNone/>
              <a:defRPr/>
            </a:lvl9pPr>
          </a:lstStyle>
          <a:p>
            <a:r>
              <a:rPr lang="fr-FR" dirty="0"/>
              <a:t>Cliquez pour modifier le style des sous-titres du masque</a:t>
            </a:r>
          </a:p>
        </p:txBody>
      </p:sp>
    </p:spTree>
    <p:extLst>
      <p:ext uri="{BB962C8B-B14F-4D97-AF65-F5344CB8AC3E}">
        <p14:creationId xmlns:p14="http://schemas.microsoft.com/office/powerpoint/2010/main" val="37604954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63084" y="4406909"/>
            <a:ext cx="103632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963084" y="2906715"/>
            <a:ext cx="10363200" cy="1500187"/>
          </a:xfrm>
          <a:prstGeom prst="rect">
            <a:avLst/>
          </a:prstGeom>
        </p:spPr>
        <p:txBody>
          <a:bodyPr lIns="91284" tIns="45645" rIns="91284" bIns="45645" anchor="b"/>
          <a:lstStyle>
            <a:lvl1pPr marL="0" indent="0">
              <a:buNone/>
              <a:defRPr sz="2000"/>
            </a:lvl1pPr>
            <a:lvl2pPr marL="456425" indent="0">
              <a:buNone/>
              <a:defRPr sz="1800"/>
            </a:lvl2pPr>
            <a:lvl3pPr marL="912843" indent="0">
              <a:buNone/>
              <a:defRPr sz="1600"/>
            </a:lvl3pPr>
            <a:lvl4pPr marL="1369266" indent="0">
              <a:buNone/>
              <a:defRPr sz="1400"/>
            </a:lvl4pPr>
            <a:lvl5pPr marL="1825691" indent="0">
              <a:buNone/>
              <a:defRPr sz="1400"/>
            </a:lvl5pPr>
            <a:lvl6pPr marL="2282113" indent="0">
              <a:buNone/>
              <a:defRPr sz="1400"/>
            </a:lvl6pPr>
            <a:lvl7pPr marL="2738534" indent="0">
              <a:buNone/>
              <a:defRPr sz="1400"/>
            </a:lvl7pPr>
            <a:lvl8pPr marL="3194959" indent="0">
              <a:buNone/>
              <a:defRPr sz="1400"/>
            </a:lvl8pPr>
            <a:lvl9pPr marL="3651381" indent="0">
              <a:buNone/>
              <a:defRPr sz="14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9970320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4745507" y="404664"/>
            <a:ext cx="6836893" cy="685800"/>
          </a:xfrm>
          <a:prstGeom prst="rect">
            <a:avLst/>
          </a:prstGeom>
        </p:spPr>
        <p:txBody>
          <a:bodyPr anchor="ctr"/>
          <a:lstStyle>
            <a:lvl1pPr algn="r">
              <a:defRPr sz="2800" baseline="0"/>
            </a:lvl1pPr>
          </a:lstStyle>
          <a:p>
            <a:r>
              <a:rPr lang="fr-FR" dirty="0"/>
              <a:t>Cliquez pour modifier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09600" y="1600210"/>
            <a:ext cx="10972800" cy="4525963"/>
          </a:xfrm>
          <a:prstGeom prst="rect">
            <a:avLst/>
          </a:prstGeom>
        </p:spPr>
        <p:txBody>
          <a:bodyPr lIns="91284" tIns="45645" rIns="91284" bIns="45645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Rectangle 19">
            <a:extLst>
              <a:ext uri="{FF2B5EF4-FFF2-40B4-BE49-F238E27FC236}">
                <a16:creationId xmlns:a16="http://schemas.microsoft.com/office/drawing/2014/main" id="{396DA067-7B21-5AB8-7D7F-35A2AE9D41D7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10862320" y="6381328"/>
            <a:ext cx="720080" cy="288032"/>
          </a:xfrm>
          <a:prstGeom prst="rect">
            <a:avLst/>
          </a:prstGeom>
          <a:ln/>
        </p:spPr>
        <p:txBody>
          <a:bodyPr lIns="91352" tIns="45680" rIns="91352" bIns="45680"/>
          <a:lstStyle>
            <a:lvl1pPr>
              <a:defRPr/>
            </a:lvl1pPr>
          </a:lstStyle>
          <a:p>
            <a:fld id="{883C3D88-8D27-E04A-93A4-C5B7506FCE43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65782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4943871" y="404664"/>
            <a:ext cx="6638529" cy="685800"/>
          </a:xfrm>
          <a:prstGeom prst="rect">
            <a:avLst/>
          </a:prstGeom>
        </p:spPr>
        <p:txBody>
          <a:bodyPr anchor="ctr"/>
          <a:lstStyle>
            <a:lvl1pPr algn="r">
              <a:defRPr sz="2800"/>
            </a:lvl1pPr>
          </a:lstStyle>
          <a:p>
            <a:r>
              <a:rPr lang="fr-FR" dirty="0"/>
              <a:t>Cliquez pour modifier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609600" y="1600210"/>
            <a:ext cx="5384800" cy="4525963"/>
          </a:xfrm>
          <a:prstGeom prst="rect">
            <a:avLst/>
          </a:prstGeom>
        </p:spPr>
        <p:txBody>
          <a:bodyPr lIns="91284" tIns="45645" rIns="91284" bIns="45645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97600" y="1600210"/>
            <a:ext cx="5384800" cy="4525963"/>
          </a:xfrm>
          <a:prstGeom prst="rect">
            <a:avLst/>
          </a:prstGeom>
        </p:spPr>
        <p:txBody>
          <a:bodyPr lIns="91284" tIns="45645" rIns="91284" bIns="45645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6" name="Rectangle 19">
            <a:extLst>
              <a:ext uri="{FF2B5EF4-FFF2-40B4-BE49-F238E27FC236}">
                <a16:creationId xmlns:a16="http://schemas.microsoft.com/office/drawing/2014/main" id="{82767EA3-F885-2BAE-94AF-C911A1ED2D0E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10862320" y="6381328"/>
            <a:ext cx="720080" cy="288032"/>
          </a:xfrm>
          <a:prstGeom prst="rect">
            <a:avLst/>
          </a:prstGeom>
          <a:ln/>
        </p:spPr>
        <p:txBody>
          <a:bodyPr lIns="91352" tIns="45680" rIns="91352" bIns="45680"/>
          <a:lstStyle>
            <a:lvl1pPr>
              <a:defRPr/>
            </a:lvl1pPr>
          </a:lstStyle>
          <a:p>
            <a:fld id="{883C3D88-8D27-E04A-93A4-C5B7506FCE43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926789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609609" y="1535113"/>
            <a:ext cx="5386917" cy="639762"/>
          </a:xfrm>
          <a:prstGeom prst="rect">
            <a:avLst/>
          </a:prstGeom>
        </p:spPr>
        <p:txBody>
          <a:bodyPr lIns="91284" tIns="45645" rIns="91284" bIns="45645" anchor="b"/>
          <a:lstStyle>
            <a:lvl1pPr marL="0" indent="0">
              <a:buNone/>
              <a:defRPr sz="2400" b="1"/>
            </a:lvl1pPr>
            <a:lvl2pPr marL="456425" indent="0">
              <a:buNone/>
              <a:defRPr sz="2000" b="1"/>
            </a:lvl2pPr>
            <a:lvl3pPr marL="912843" indent="0">
              <a:buNone/>
              <a:defRPr sz="1800" b="1"/>
            </a:lvl3pPr>
            <a:lvl4pPr marL="1369266" indent="0">
              <a:buNone/>
              <a:defRPr sz="1600" b="1"/>
            </a:lvl4pPr>
            <a:lvl5pPr marL="1825691" indent="0">
              <a:buNone/>
              <a:defRPr sz="1600" b="1"/>
            </a:lvl5pPr>
            <a:lvl6pPr marL="2282113" indent="0">
              <a:buNone/>
              <a:defRPr sz="1600" b="1"/>
            </a:lvl6pPr>
            <a:lvl7pPr marL="2738534" indent="0">
              <a:buNone/>
              <a:defRPr sz="1600" b="1"/>
            </a:lvl7pPr>
            <a:lvl8pPr marL="3194959" indent="0">
              <a:buNone/>
              <a:defRPr sz="1600" b="1"/>
            </a:lvl8pPr>
            <a:lvl9pPr marL="3651381" indent="0">
              <a:buNone/>
              <a:defRPr sz="1600" b="1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09609" y="2174875"/>
            <a:ext cx="5386917" cy="3951288"/>
          </a:xfrm>
          <a:prstGeom prst="rect">
            <a:avLst/>
          </a:prstGeom>
        </p:spPr>
        <p:txBody>
          <a:bodyPr lIns="91284" tIns="45645" rIns="91284" bIns="45645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93382" y="1535113"/>
            <a:ext cx="5389033" cy="639762"/>
          </a:xfrm>
          <a:prstGeom prst="rect">
            <a:avLst/>
          </a:prstGeom>
        </p:spPr>
        <p:txBody>
          <a:bodyPr lIns="91284" tIns="45645" rIns="91284" bIns="45645" anchor="b"/>
          <a:lstStyle>
            <a:lvl1pPr marL="0" indent="0">
              <a:buNone/>
              <a:defRPr sz="2400" b="1"/>
            </a:lvl1pPr>
            <a:lvl2pPr marL="456425" indent="0">
              <a:buNone/>
              <a:defRPr sz="2000" b="1"/>
            </a:lvl2pPr>
            <a:lvl3pPr marL="912843" indent="0">
              <a:buNone/>
              <a:defRPr sz="1800" b="1"/>
            </a:lvl3pPr>
            <a:lvl4pPr marL="1369266" indent="0">
              <a:buNone/>
              <a:defRPr sz="1600" b="1"/>
            </a:lvl4pPr>
            <a:lvl5pPr marL="1825691" indent="0">
              <a:buNone/>
              <a:defRPr sz="1600" b="1"/>
            </a:lvl5pPr>
            <a:lvl6pPr marL="2282113" indent="0">
              <a:buNone/>
              <a:defRPr sz="1600" b="1"/>
            </a:lvl6pPr>
            <a:lvl7pPr marL="2738534" indent="0">
              <a:buNone/>
              <a:defRPr sz="1600" b="1"/>
            </a:lvl7pPr>
            <a:lvl8pPr marL="3194959" indent="0">
              <a:buNone/>
              <a:defRPr sz="1600" b="1"/>
            </a:lvl8pPr>
            <a:lvl9pPr marL="3651381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93382" y="2174875"/>
            <a:ext cx="5389033" cy="3951288"/>
          </a:xfrm>
          <a:prstGeom prst="rect">
            <a:avLst/>
          </a:prstGeom>
        </p:spPr>
        <p:txBody>
          <a:bodyPr lIns="91284" tIns="45645" rIns="91284" bIns="45645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54EDA9F1-1622-BA93-CD33-B9056ADCE8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43871" y="404664"/>
            <a:ext cx="6638529" cy="685800"/>
          </a:xfrm>
          <a:prstGeom prst="rect">
            <a:avLst/>
          </a:prstGeom>
        </p:spPr>
        <p:txBody>
          <a:bodyPr anchor="ctr"/>
          <a:lstStyle>
            <a:lvl1pPr algn="r">
              <a:defRPr sz="2800"/>
            </a:lvl1pPr>
          </a:lstStyle>
          <a:p>
            <a:r>
              <a:rPr lang="fr-FR"/>
              <a:t>Cliquez pour modifier le style du titre</a:t>
            </a:r>
          </a:p>
        </p:txBody>
      </p:sp>
      <p:sp>
        <p:nvSpPr>
          <p:cNvPr id="2" name="Rectangle 19">
            <a:extLst>
              <a:ext uri="{FF2B5EF4-FFF2-40B4-BE49-F238E27FC236}">
                <a16:creationId xmlns:a16="http://schemas.microsoft.com/office/drawing/2014/main" id="{8FD31D39-3427-05C6-6953-68C4777BD4FE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10862320" y="6381328"/>
            <a:ext cx="720080" cy="288032"/>
          </a:xfrm>
          <a:prstGeom prst="rect">
            <a:avLst/>
          </a:prstGeom>
          <a:ln/>
        </p:spPr>
        <p:txBody>
          <a:bodyPr lIns="91352" tIns="45680" rIns="91352" bIns="45680"/>
          <a:lstStyle>
            <a:lvl1pPr>
              <a:defRPr/>
            </a:lvl1pPr>
          </a:lstStyle>
          <a:p>
            <a:fld id="{883C3D88-8D27-E04A-93A4-C5B7506FCE43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655079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AD9F045A-12F5-AFC8-779C-6490CD83A0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45507" y="404664"/>
            <a:ext cx="6836893" cy="685800"/>
          </a:xfrm>
          <a:prstGeom prst="rect">
            <a:avLst/>
          </a:prstGeom>
        </p:spPr>
        <p:txBody>
          <a:bodyPr anchor="ctr"/>
          <a:lstStyle>
            <a:lvl1pPr algn="r">
              <a:defRPr sz="2800" baseline="0"/>
            </a:lvl1pPr>
          </a:lstStyle>
          <a:p>
            <a:r>
              <a:rPr lang="fr-FR" dirty="0"/>
              <a:t>Cliquez pour modifier le style du titre</a:t>
            </a:r>
          </a:p>
        </p:txBody>
      </p:sp>
      <p:sp>
        <p:nvSpPr>
          <p:cNvPr id="2" name="Rectangle 19">
            <a:extLst>
              <a:ext uri="{FF2B5EF4-FFF2-40B4-BE49-F238E27FC236}">
                <a16:creationId xmlns:a16="http://schemas.microsoft.com/office/drawing/2014/main" id="{426997D4-9692-6DA4-0398-01E90E47CAAB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10862320" y="6381328"/>
            <a:ext cx="720080" cy="288032"/>
          </a:xfrm>
          <a:prstGeom prst="rect">
            <a:avLst/>
          </a:prstGeom>
          <a:ln/>
        </p:spPr>
        <p:txBody>
          <a:bodyPr lIns="91352" tIns="45680" rIns="91352" bIns="45680"/>
          <a:lstStyle>
            <a:lvl1pPr>
              <a:defRPr/>
            </a:lvl1pPr>
          </a:lstStyle>
          <a:p>
            <a:fld id="{883C3D88-8D27-E04A-93A4-C5B7506FCE43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031161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9">
            <a:extLst>
              <a:ext uri="{FF2B5EF4-FFF2-40B4-BE49-F238E27FC236}">
                <a16:creationId xmlns:a16="http://schemas.microsoft.com/office/drawing/2014/main" id="{61CD16E7-27E3-F2A0-53EA-7A1B96BA1BEF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10862320" y="6381328"/>
            <a:ext cx="720080" cy="288032"/>
          </a:xfrm>
          <a:prstGeom prst="rect">
            <a:avLst/>
          </a:prstGeom>
          <a:ln/>
        </p:spPr>
        <p:txBody>
          <a:bodyPr lIns="91352" tIns="45680" rIns="91352" bIns="45680"/>
          <a:lstStyle>
            <a:lvl1pPr>
              <a:defRPr/>
            </a:lvl1pPr>
          </a:lstStyle>
          <a:p>
            <a:fld id="{883C3D88-8D27-E04A-93A4-C5B7506FCE43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0179724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13" y="1546870"/>
            <a:ext cx="4011084" cy="80201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dirty="0"/>
              <a:t>Cliquez pour modifier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766733" y="273060"/>
            <a:ext cx="6815667" cy="5853113"/>
          </a:xfrm>
          <a:prstGeom prst="rect">
            <a:avLst/>
          </a:prstGeom>
        </p:spPr>
        <p:txBody>
          <a:bodyPr lIns="91284" tIns="45645" rIns="91284" bIns="45645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609613" y="2348880"/>
            <a:ext cx="4011084" cy="3777285"/>
          </a:xfrm>
          <a:prstGeom prst="rect">
            <a:avLst/>
          </a:prstGeom>
        </p:spPr>
        <p:txBody>
          <a:bodyPr lIns="91284" tIns="45645" rIns="91284" bIns="45645"/>
          <a:lstStyle>
            <a:lvl1pPr marL="0" indent="0">
              <a:buNone/>
              <a:defRPr sz="1400"/>
            </a:lvl1pPr>
            <a:lvl2pPr marL="456425" indent="0">
              <a:buNone/>
              <a:defRPr sz="1200"/>
            </a:lvl2pPr>
            <a:lvl3pPr marL="912843" indent="0">
              <a:buNone/>
              <a:defRPr sz="1000"/>
            </a:lvl3pPr>
            <a:lvl4pPr marL="1369266" indent="0">
              <a:buNone/>
              <a:defRPr sz="900"/>
            </a:lvl4pPr>
            <a:lvl5pPr marL="1825691" indent="0">
              <a:buNone/>
              <a:defRPr sz="900"/>
            </a:lvl5pPr>
            <a:lvl6pPr marL="2282113" indent="0">
              <a:buNone/>
              <a:defRPr sz="900"/>
            </a:lvl6pPr>
            <a:lvl7pPr marL="2738534" indent="0">
              <a:buNone/>
              <a:defRPr sz="900"/>
            </a:lvl7pPr>
            <a:lvl8pPr marL="3194959" indent="0">
              <a:buNone/>
              <a:defRPr sz="900"/>
            </a:lvl8pPr>
            <a:lvl9pPr marL="3651381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Rectangle 19">
            <a:extLst>
              <a:ext uri="{FF2B5EF4-FFF2-40B4-BE49-F238E27FC236}">
                <a16:creationId xmlns:a16="http://schemas.microsoft.com/office/drawing/2014/main" id="{4DC60A7D-FFC7-D6EE-8429-DD1DDFA90404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10862320" y="6381328"/>
            <a:ext cx="720080" cy="288032"/>
          </a:xfrm>
          <a:prstGeom prst="rect">
            <a:avLst/>
          </a:prstGeom>
          <a:ln/>
        </p:spPr>
        <p:txBody>
          <a:bodyPr lIns="91352" tIns="45680" rIns="91352" bIns="45680"/>
          <a:lstStyle>
            <a:lvl1pPr>
              <a:defRPr/>
            </a:lvl1pPr>
          </a:lstStyle>
          <a:p>
            <a:fld id="{883C3D88-8D27-E04A-93A4-C5B7506FCE43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0754737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2389717" y="4806478"/>
            <a:ext cx="7315200" cy="566738"/>
          </a:xfrm>
          <a:prstGeom prst="rect">
            <a:avLst/>
          </a:prstGeom>
        </p:spPr>
        <p:txBody>
          <a:bodyPr anchor="ctr"/>
          <a:lstStyle>
            <a:lvl1pPr algn="l">
              <a:defRPr sz="2000" b="1"/>
            </a:lvl1pPr>
          </a:lstStyle>
          <a:p>
            <a:r>
              <a:rPr lang="fr-FR" dirty="0"/>
              <a:t>Cliquez pour modifier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2389717" y="1556793"/>
            <a:ext cx="7315200" cy="3170782"/>
          </a:xfrm>
          <a:prstGeom prst="rect">
            <a:avLst/>
          </a:prstGeom>
        </p:spPr>
        <p:txBody>
          <a:bodyPr lIns="91284" tIns="45645" rIns="91284" bIns="45645"/>
          <a:lstStyle>
            <a:lvl1pPr marL="0" indent="0" algn="ctr">
              <a:buNone/>
              <a:defRPr sz="3200"/>
            </a:lvl1pPr>
            <a:lvl2pPr marL="456425" indent="0">
              <a:buNone/>
              <a:defRPr sz="2800"/>
            </a:lvl2pPr>
            <a:lvl3pPr marL="912843" indent="0">
              <a:buNone/>
              <a:defRPr sz="2400"/>
            </a:lvl3pPr>
            <a:lvl4pPr marL="1369266" indent="0">
              <a:buNone/>
              <a:defRPr sz="2000"/>
            </a:lvl4pPr>
            <a:lvl5pPr marL="1825691" indent="0">
              <a:buNone/>
              <a:defRPr sz="2000"/>
            </a:lvl5pPr>
            <a:lvl6pPr marL="2282113" indent="0">
              <a:buNone/>
              <a:defRPr sz="2000"/>
            </a:lvl6pPr>
            <a:lvl7pPr marL="2738534" indent="0">
              <a:buNone/>
              <a:defRPr sz="2000"/>
            </a:lvl7pPr>
            <a:lvl8pPr marL="3194959" indent="0">
              <a:buNone/>
              <a:defRPr sz="2000"/>
            </a:lvl8pPr>
            <a:lvl9pPr marL="3651381" indent="0">
              <a:buNone/>
              <a:defRPr sz="2000"/>
            </a:lvl9pPr>
          </a:lstStyle>
          <a:p>
            <a:pPr lvl="0"/>
            <a:r>
              <a:rPr lang="fr-FR" noProof="0"/>
              <a:t>Cliquez sur l'icône pour ajouter une image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 lIns="91284" tIns="45645" rIns="91284" bIns="45645"/>
          <a:lstStyle>
            <a:lvl1pPr marL="0" indent="0">
              <a:buNone/>
              <a:defRPr sz="1400"/>
            </a:lvl1pPr>
            <a:lvl2pPr marL="456425" indent="0">
              <a:buNone/>
              <a:defRPr sz="1200"/>
            </a:lvl2pPr>
            <a:lvl3pPr marL="912843" indent="0">
              <a:buNone/>
              <a:defRPr sz="1000"/>
            </a:lvl3pPr>
            <a:lvl4pPr marL="1369266" indent="0">
              <a:buNone/>
              <a:defRPr sz="900"/>
            </a:lvl4pPr>
            <a:lvl5pPr marL="1825691" indent="0">
              <a:buNone/>
              <a:defRPr sz="900"/>
            </a:lvl5pPr>
            <a:lvl6pPr marL="2282113" indent="0">
              <a:buNone/>
              <a:defRPr sz="900"/>
            </a:lvl6pPr>
            <a:lvl7pPr marL="2738534" indent="0">
              <a:buNone/>
              <a:defRPr sz="900"/>
            </a:lvl7pPr>
            <a:lvl8pPr marL="3194959" indent="0">
              <a:buNone/>
              <a:defRPr sz="900"/>
            </a:lvl8pPr>
            <a:lvl9pPr marL="3651381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Rectangle 19">
            <a:extLst>
              <a:ext uri="{FF2B5EF4-FFF2-40B4-BE49-F238E27FC236}">
                <a16:creationId xmlns:a16="http://schemas.microsoft.com/office/drawing/2014/main" id="{393FDF41-01A4-C27F-699C-E054F7452FE5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10862320" y="6381328"/>
            <a:ext cx="720080" cy="288032"/>
          </a:xfrm>
          <a:prstGeom prst="rect">
            <a:avLst/>
          </a:prstGeom>
          <a:ln/>
        </p:spPr>
        <p:txBody>
          <a:bodyPr lIns="91352" tIns="45680" rIns="91352" bIns="45680"/>
          <a:lstStyle>
            <a:lvl1pPr>
              <a:defRPr/>
            </a:lvl1pPr>
          </a:lstStyle>
          <a:p>
            <a:fld id="{883C3D88-8D27-E04A-93A4-C5B7506FCE43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216227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63084" y="4406909"/>
            <a:ext cx="103632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963084" y="2906715"/>
            <a:ext cx="10363200" cy="1500187"/>
          </a:xfrm>
          <a:prstGeom prst="rect">
            <a:avLst/>
          </a:prstGeom>
        </p:spPr>
        <p:txBody>
          <a:bodyPr lIns="91284" tIns="45645" rIns="91284" bIns="45645" anchor="b"/>
          <a:lstStyle>
            <a:lvl1pPr marL="0" indent="0">
              <a:buNone/>
              <a:defRPr sz="2000"/>
            </a:lvl1pPr>
            <a:lvl2pPr marL="456425" indent="0">
              <a:buNone/>
              <a:defRPr sz="1800"/>
            </a:lvl2pPr>
            <a:lvl3pPr marL="912843" indent="0">
              <a:buNone/>
              <a:defRPr sz="1600"/>
            </a:lvl3pPr>
            <a:lvl4pPr marL="1369266" indent="0">
              <a:buNone/>
              <a:defRPr sz="1400"/>
            </a:lvl4pPr>
            <a:lvl5pPr marL="1825691" indent="0">
              <a:buNone/>
              <a:defRPr sz="1400"/>
            </a:lvl5pPr>
            <a:lvl6pPr marL="2282113" indent="0">
              <a:buNone/>
              <a:defRPr sz="1400"/>
            </a:lvl6pPr>
            <a:lvl7pPr marL="2738534" indent="0">
              <a:buNone/>
              <a:defRPr sz="1400"/>
            </a:lvl7pPr>
            <a:lvl8pPr marL="3194959" indent="0">
              <a:buNone/>
              <a:defRPr sz="1400"/>
            </a:lvl8pPr>
            <a:lvl9pPr marL="3651381" indent="0">
              <a:buNone/>
              <a:defRPr sz="14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6501903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4745507" y="404664"/>
            <a:ext cx="6836893" cy="685800"/>
          </a:xfrm>
          <a:prstGeom prst="rect">
            <a:avLst/>
          </a:prstGeom>
        </p:spPr>
        <p:txBody>
          <a:bodyPr anchor="ctr"/>
          <a:lstStyle>
            <a:lvl1pPr algn="r">
              <a:defRPr sz="2800" baseline="0"/>
            </a:lvl1pPr>
          </a:lstStyle>
          <a:p>
            <a:r>
              <a:rPr lang="fr-FR" dirty="0"/>
              <a:t>Cliquez pour modifier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09600" y="1600210"/>
            <a:ext cx="10972800" cy="4525963"/>
          </a:xfrm>
          <a:prstGeom prst="rect">
            <a:avLst/>
          </a:prstGeom>
        </p:spPr>
        <p:txBody>
          <a:bodyPr lIns="91284" tIns="45645" rIns="91284" bIns="45645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Rectangle 19">
            <a:extLst>
              <a:ext uri="{FF2B5EF4-FFF2-40B4-BE49-F238E27FC236}">
                <a16:creationId xmlns:a16="http://schemas.microsoft.com/office/drawing/2014/main" id="{396DA067-7B21-5AB8-7D7F-35A2AE9D41D7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10862320" y="6381328"/>
            <a:ext cx="720080" cy="288032"/>
          </a:xfrm>
          <a:prstGeom prst="rect">
            <a:avLst/>
          </a:prstGeom>
          <a:ln/>
        </p:spPr>
        <p:txBody>
          <a:bodyPr lIns="91352" tIns="45680" rIns="91352" bIns="45680"/>
          <a:lstStyle>
            <a:lvl1pPr>
              <a:defRPr/>
            </a:lvl1pPr>
          </a:lstStyle>
          <a:p>
            <a:fld id="{883C3D88-8D27-E04A-93A4-C5B7506FCE43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593480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4943871" y="404664"/>
            <a:ext cx="6638529" cy="685800"/>
          </a:xfrm>
          <a:prstGeom prst="rect">
            <a:avLst/>
          </a:prstGeom>
        </p:spPr>
        <p:txBody>
          <a:bodyPr anchor="ctr"/>
          <a:lstStyle>
            <a:lvl1pPr algn="r">
              <a:defRPr sz="2800"/>
            </a:lvl1pPr>
          </a:lstStyle>
          <a:p>
            <a:r>
              <a:rPr lang="fr-FR" dirty="0"/>
              <a:t>Cliquez pour modifier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609600" y="1600210"/>
            <a:ext cx="5384800" cy="4525963"/>
          </a:xfrm>
          <a:prstGeom prst="rect">
            <a:avLst/>
          </a:prstGeom>
        </p:spPr>
        <p:txBody>
          <a:bodyPr lIns="91284" tIns="45645" rIns="91284" bIns="45645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97600" y="1600210"/>
            <a:ext cx="5384800" cy="4525963"/>
          </a:xfrm>
          <a:prstGeom prst="rect">
            <a:avLst/>
          </a:prstGeom>
        </p:spPr>
        <p:txBody>
          <a:bodyPr lIns="91284" tIns="45645" rIns="91284" bIns="45645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6" name="Rectangle 19">
            <a:extLst>
              <a:ext uri="{FF2B5EF4-FFF2-40B4-BE49-F238E27FC236}">
                <a16:creationId xmlns:a16="http://schemas.microsoft.com/office/drawing/2014/main" id="{82767EA3-F885-2BAE-94AF-C911A1ED2D0E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10862320" y="6381328"/>
            <a:ext cx="720080" cy="288032"/>
          </a:xfrm>
          <a:prstGeom prst="rect">
            <a:avLst/>
          </a:prstGeom>
          <a:ln/>
        </p:spPr>
        <p:txBody>
          <a:bodyPr lIns="91352" tIns="45680" rIns="91352" bIns="45680"/>
          <a:lstStyle>
            <a:lvl1pPr>
              <a:defRPr/>
            </a:lvl1pPr>
          </a:lstStyle>
          <a:p>
            <a:fld id="{883C3D88-8D27-E04A-93A4-C5B7506FCE43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352282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609609" y="1535113"/>
            <a:ext cx="5386917" cy="639762"/>
          </a:xfrm>
          <a:prstGeom prst="rect">
            <a:avLst/>
          </a:prstGeom>
        </p:spPr>
        <p:txBody>
          <a:bodyPr lIns="91284" tIns="45645" rIns="91284" bIns="45645" anchor="b"/>
          <a:lstStyle>
            <a:lvl1pPr marL="0" indent="0">
              <a:buNone/>
              <a:defRPr sz="2400" b="1"/>
            </a:lvl1pPr>
            <a:lvl2pPr marL="456425" indent="0">
              <a:buNone/>
              <a:defRPr sz="2000" b="1"/>
            </a:lvl2pPr>
            <a:lvl3pPr marL="912843" indent="0">
              <a:buNone/>
              <a:defRPr sz="1800" b="1"/>
            </a:lvl3pPr>
            <a:lvl4pPr marL="1369266" indent="0">
              <a:buNone/>
              <a:defRPr sz="1600" b="1"/>
            </a:lvl4pPr>
            <a:lvl5pPr marL="1825691" indent="0">
              <a:buNone/>
              <a:defRPr sz="1600" b="1"/>
            </a:lvl5pPr>
            <a:lvl6pPr marL="2282113" indent="0">
              <a:buNone/>
              <a:defRPr sz="1600" b="1"/>
            </a:lvl6pPr>
            <a:lvl7pPr marL="2738534" indent="0">
              <a:buNone/>
              <a:defRPr sz="1600" b="1"/>
            </a:lvl7pPr>
            <a:lvl8pPr marL="3194959" indent="0">
              <a:buNone/>
              <a:defRPr sz="1600" b="1"/>
            </a:lvl8pPr>
            <a:lvl9pPr marL="3651381" indent="0">
              <a:buNone/>
              <a:defRPr sz="1600" b="1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09609" y="2174875"/>
            <a:ext cx="5386917" cy="3951288"/>
          </a:xfrm>
          <a:prstGeom prst="rect">
            <a:avLst/>
          </a:prstGeom>
        </p:spPr>
        <p:txBody>
          <a:bodyPr lIns="91284" tIns="45645" rIns="91284" bIns="45645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93382" y="1535113"/>
            <a:ext cx="5389033" cy="639762"/>
          </a:xfrm>
          <a:prstGeom prst="rect">
            <a:avLst/>
          </a:prstGeom>
        </p:spPr>
        <p:txBody>
          <a:bodyPr lIns="91284" tIns="45645" rIns="91284" bIns="45645" anchor="b"/>
          <a:lstStyle>
            <a:lvl1pPr marL="0" indent="0">
              <a:buNone/>
              <a:defRPr sz="2400" b="1"/>
            </a:lvl1pPr>
            <a:lvl2pPr marL="456425" indent="0">
              <a:buNone/>
              <a:defRPr sz="2000" b="1"/>
            </a:lvl2pPr>
            <a:lvl3pPr marL="912843" indent="0">
              <a:buNone/>
              <a:defRPr sz="1800" b="1"/>
            </a:lvl3pPr>
            <a:lvl4pPr marL="1369266" indent="0">
              <a:buNone/>
              <a:defRPr sz="1600" b="1"/>
            </a:lvl4pPr>
            <a:lvl5pPr marL="1825691" indent="0">
              <a:buNone/>
              <a:defRPr sz="1600" b="1"/>
            </a:lvl5pPr>
            <a:lvl6pPr marL="2282113" indent="0">
              <a:buNone/>
              <a:defRPr sz="1600" b="1"/>
            </a:lvl6pPr>
            <a:lvl7pPr marL="2738534" indent="0">
              <a:buNone/>
              <a:defRPr sz="1600" b="1"/>
            </a:lvl7pPr>
            <a:lvl8pPr marL="3194959" indent="0">
              <a:buNone/>
              <a:defRPr sz="1600" b="1"/>
            </a:lvl8pPr>
            <a:lvl9pPr marL="3651381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93382" y="2174875"/>
            <a:ext cx="5389033" cy="3951288"/>
          </a:xfrm>
          <a:prstGeom prst="rect">
            <a:avLst/>
          </a:prstGeom>
        </p:spPr>
        <p:txBody>
          <a:bodyPr lIns="91284" tIns="45645" rIns="91284" bIns="45645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54EDA9F1-1622-BA93-CD33-B9056ADCE8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43871" y="404664"/>
            <a:ext cx="6638529" cy="685800"/>
          </a:xfrm>
          <a:prstGeom prst="rect">
            <a:avLst/>
          </a:prstGeom>
        </p:spPr>
        <p:txBody>
          <a:bodyPr anchor="ctr"/>
          <a:lstStyle>
            <a:lvl1pPr algn="r">
              <a:defRPr sz="2800"/>
            </a:lvl1pPr>
          </a:lstStyle>
          <a:p>
            <a:r>
              <a:rPr lang="fr-FR"/>
              <a:t>Cliquez pour modifier le style du titre</a:t>
            </a:r>
          </a:p>
        </p:txBody>
      </p:sp>
      <p:sp>
        <p:nvSpPr>
          <p:cNvPr id="2" name="Rectangle 19">
            <a:extLst>
              <a:ext uri="{FF2B5EF4-FFF2-40B4-BE49-F238E27FC236}">
                <a16:creationId xmlns:a16="http://schemas.microsoft.com/office/drawing/2014/main" id="{8FD31D39-3427-05C6-6953-68C4777BD4FE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10862320" y="6381328"/>
            <a:ext cx="720080" cy="288032"/>
          </a:xfrm>
          <a:prstGeom prst="rect">
            <a:avLst/>
          </a:prstGeom>
          <a:ln/>
        </p:spPr>
        <p:txBody>
          <a:bodyPr lIns="91352" tIns="45680" rIns="91352" bIns="45680"/>
          <a:lstStyle>
            <a:lvl1pPr>
              <a:defRPr/>
            </a:lvl1pPr>
          </a:lstStyle>
          <a:p>
            <a:fld id="{883C3D88-8D27-E04A-93A4-C5B7506FCE43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250686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AD9F045A-12F5-AFC8-779C-6490CD83A0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45507" y="404664"/>
            <a:ext cx="6836893" cy="685800"/>
          </a:xfrm>
          <a:prstGeom prst="rect">
            <a:avLst/>
          </a:prstGeom>
        </p:spPr>
        <p:txBody>
          <a:bodyPr anchor="ctr"/>
          <a:lstStyle>
            <a:lvl1pPr algn="r">
              <a:defRPr sz="2800" baseline="0"/>
            </a:lvl1pPr>
          </a:lstStyle>
          <a:p>
            <a:r>
              <a:rPr lang="fr-FR" dirty="0"/>
              <a:t>Cliquez pour modifier le style du titre</a:t>
            </a:r>
          </a:p>
        </p:txBody>
      </p:sp>
      <p:sp>
        <p:nvSpPr>
          <p:cNvPr id="2" name="Rectangle 19">
            <a:extLst>
              <a:ext uri="{FF2B5EF4-FFF2-40B4-BE49-F238E27FC236}">
                <a16:creationId xmlns:a16="http://schemas.microsoft.com/office/drawing/2014/main" id="{426997D4-9692-6DA4-0398-01E90E47CAAB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10862320" y="6381328"/>
            <a:ext cx="720080" cy="288032"/>
          </a:xfrm>
          <a:prstGeom prst="rect">
            <a:avLst/>
          </a:prstGeom>
          <a:ln/>
        </p:spPr>
        <p:txBody>
          <a:bodyPr lIns="91352" tIns="45680" rIns="91352" bIns="45680"/>
          <a:lstStyle>
            <a:lvl1pPr>
              <a:defRPr/>
            </a:lvl1pPr>
          </a:lstStyle>
          <a:p>
            <a:fld id="{883C3D88-8D27-E04A-93A4-C5B7506FCE43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268447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9">
            <a:extLst>
              <a:ext uri="{FF2B5EF4-FFF2-40B4-BE49-F238E27FC236}">
                <a16:creationId xmlns:a16="http://schemas.microsoft.com/office/drawing/2014/main" id="{61CD16E7-27E3-F2A0-53EA-7A1B96BA1BEF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10862320" y="6381328"/>
            <a:ext cx="720080" cy="288032"/>
          </a:xfrm>
          <a:prstGeom prst="rect">
            <a:avLst/>
          </a:prstGeom>
          <a:ln/>
        </p:spPr>
        <p:txBody>
          <a:bodyPr lIns="91352" tIns="45680" rIns="91352" bIns="45680"/>
          <a:lstStyle>
            <a:lvl1pPr>
              <a:defRPr/>
            </a:lvl1pPr>
          </a:lstStyle>
          <a:p>
            <a:fld id="{883C3D88-8D27-E04A-93A4-C5B7506FCE43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15482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13" y="1546870"/>
            <a:ext cx="4011084" cy="80201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dirty="0"/>
              <a:t>Cliquez pour modifier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766733" y="273060"/>
            <a:ext cx="6815667" cy="5853113"/>
          </a:xfrm>
          <a:prstGeom prst="rect">
            <a:avLst/>
          </a:prstGeom>
        </p:spPr>
        <p:txBody>
          <a:bodyPr lIns="91284" tIns="45645" rIns="91284" bIns="45645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609613" y="2348880"/>
            <a:ext cx="4011084" cy="3777285"/>
          </a:xfrm>
          <a:prstGeom prst="rect">
            <a:avLst/>
          </a:prstGeom>
        </p:spPr>
        <p:txBody>
          <a:bodyPr lIns="91284" tIns="45645" rIns="91284" bIns="45645"/>
          <a:lstStyle>
            <a:lvl1pPr marL="0" indent="0">
              <a:buNone/>
              <a:defRPr sz="1400"/>
            </a:lvl1pPr>
            <a:lvl2pPr marL="456425" indent="0">
              <a:buNone/>
              <a:defRPr sz="1200"/>
            </a:lvl2pPr>
            <a:lvl3pPr marL="912843" indent="0">
              <a:buNone/>
              <a:defRPr sz="1000"/>
            </a:lvl3pPr>
            <a:lvl4pPr marL="1369266" indent="0">
              <a:buNone/>
              <a:defRPr sz="900"/>
            </a:lvl4pPr>
            <a:lvl5pPr marL="1825691" indent="0">
              <a:buNone/>
              <a:defRPr sz="900"/>
            </a:lvl5pPr>
            <a:lvl6pPr marL="2282113" indent="0">
              <a:buNone/>
              <a:defRPr sz="900"/>
            </a:lvl6pPr>
            <a:lvl7pPr marL="2738534" indent="0">
              <a:buNone/>
              <a:defRPr sz="900"/>
            </a:lvl7pPr>
            <a:lvl8pPr marL="3194959" indent="0">
              <a:buNone/>
              <a:defRPr sz="900"/>
            </a:lvl8pPr>
            <a:lvl9pPr marL="3651381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Rectangle 19">
            <a:extLst>
              <a:ext uri="{FF2B5EF4-FFF2-40B4-BE49-F238E27FC236}">
                <a16:creationId xmlns:a16="http://schemas.microsoft.com/office/drawing/2014/main" id="{4DC60A7D-FFC7-D6EE-8429-DD1DDFA90404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10862320" y="6381328"/>
            <a:ext cx="720080" cy="288032"/>
          </a:xfrm>
          <a:prstGeom prst="rect">
            <a:avLst/>
          </a:prstGeom>
          <a:ln/>
        </p:spPr>
        <p:txBody>
          <a:bodyPr lIns="91352" tIns="45680" rIns="91352" bIns="45680"/>
          <a:lstStyle>
            <a:lvl1pPr>
              <a:defRPr/>
            </a:lvl1pPr>
          </a:lstStyle>
          <a:p>
            <a:fld id="{883C3D88-8D27-E04A-93A4-C5B7506FCE43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794434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2389717" y="4806478"/>
            <a:ext cx="7315200" cy="566738"/>
          </a:xfrm>
          <a:prstGeom prst="rect">
            <a:avLst/>
          </a:prstGeom>
        </p:spPr>
        <p:txBody>
          <a:bodyPr anchor="ctr"/>
          <a:lstStyle>
            <a:lvl1pPr algn="l">
              <a:defRPr sz="2000" b="1"/>
            </a:lvl1pPr>
          </a:lstStyle>
          <a:p>
            <a:r>
              <a:rPr lang="fr-FR" dirty="0"/>
              <a:t>Cliquez pour modifier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2389717" y="1556793"/>
            <a:ext cx="7315200" cy="3170782"/>
          </a:xfrm>
          <a:prstGeom prst="rect">
            <a:avLst/>
          </a:prstGeom>
        </p:spPr>
        <p:txBody>
          <a:bodyPr lIns="91284" tIns="45645" rIns="91284" bIns="45645"/>
          <a:lstStyle>
            <a:lvl1pPr marL="0" indent="0" algn="ctr">
              <a:buNone/>
              <a:defRPr sz="3200"/>
            </a:lvl1pPr>
            <a:lvl2pPr marL="456425" indent="0">
              <a:buNone/>
              <a:defRPr sz="2800"/>
            </a:lvl2pPr>
            <a:lvl3pPr marL="912843" indent="0">
              <a:buNone/>
              <a:defRPr sz="2400"/>
            </a:lvl3pPr>
            <a:lvl4pPr marL="1369266" indent="0">
              <a:buNone/>
              <a:defRPr sz="2000"/>
            </a:lvl4pPr>
            <a:lvl5pPr marL="1825691" indent="0">
              <a:buNone/>
              <a:defRPr sz="2000"/>
            </a:lvl5pPr>
            <a:lvl6pPr marL="2282113" indent="0">
              <a:buNone/>
              <a:defRPr sz="2000"/>
            </a:lvl6pPr>
            <a:lvl7pPr marL="2738534" indent="0">
              <a:buNone/>
              <a:defRPr sz="2000"/>
            </a:lvl7pPr>
            <a:lvl8pPr marL="3194959" indent="0">
              <a:buNone/>
              <a:defRPr sz="2000"/>
            </a:lvl8pPr>
            <a:lvl9pPr marL="3651381" indent="0">
              <a:buNone/>
              <a:defRPr sz="2000"/>
            </a:lvl9pPr>
          </a:lstStyle>
          <a:p>
            <a:pPr lvl="0"/>
            <a:r>
              <a:rPr lang="fr-FR" noProof="0"/>
              <a:t>Cliquez sur l'icône pour ajouter une image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 lIns="91284" tIns="45645" rIns="91284" bIns="45645"/>
          <a:lstStyle>
            <a:lvl1pPr marL="0" indent="0">
              <a:buNone/>
              <a:defRPr sz="1400"/>
            </a:lvl1pPr>
            <a:lvl2pPr marL="456425" indent="0">
              <a:buNone/>
              <a:defRPr sz="1200"/>
            </a:lvl2pPr>
            <a:lvl3pPr marL="912843" indent="0">
              <a:buNone/>
              <a:defRPr sz="1000"/>
            </a:lvl3pPr>
            <a:lvl4pPr marL="1369266" indent="0">
              <a:buNone/>
              <a:defRPr sz="900"/>
            </a:lvl4pPr>
            <a:lvl5pPr marL="1825691" indent="0">
              <a:buNone/>
              <a:defRPr sz="900"/>
            </a:lvl5pPr>
            <a:lvl6pPr marL="2282113" indent="0">
              <a:buNone/>
              <a:defRPr sz="900"/>
            </a:lvl6pPr>
            <a:lvl7pPr marL="2738534" indent="0">
              <a:buNone/>
              <a:defRPr sz="900"/>
            </a:lvl7pPr>
            <a:lvl8pPr marL="3194959" indent="0">
              <a:buNone/>
              <a:defRPr sz="900"/>
            </a:lvl8pPr>
            <a:lvl9pPr marL="3651381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Rectangle 19">
            <a:extLst>
              <a:ext uri="{FF2B5EF4-FFF2-40B4-BE49-F238E27FC236}">
                <a16:creationId xmlns:a16="http://schemas.microsoft.com/office/drawing/2014/main" id="{393FDF41-01A4-C27F-699C-E054F7452FE5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10862320" y="6381328"/>
            <a:ext cx="720080" cy="288032"/>
          </a:xfrm>
          <a:prstGeom prst="rect">
            <a:avLst/>
          </a:prstGeom>
          <a:ln/>
        </p:spPr>
        <p:txBody>
          <a:bodyPr lIns="91352" tIns="45680" rIns="91352" bIns="45680"/>
          <a:lstStyle>
            <a:lvl1pPr>
              <a:defRPr/>
            </a:lvl1pPr>
          </a:lstStyle>
          <a:p>
            <a:fld id="{883C3D88-8D27-E04A-93A4-C5B7506FCE43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285872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image" Target="../media/image2.jpg"/><Relationship Id="rId5" Type="http://schemas.openxmlformats.org/officeDocument/2006/relationships/slideLayout" Target="../slideLayouts/slideLayout14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Line 17"/>
          <p:cNvSpPr>
            <a:spLocks noChangeShapeType="1"/>
          </p:cNvSpPr>
          <p:nvPr userDrawn="1"/>
        </p:nvSpPr>
        <p:spPr bwMode="auto">
          <a:xfrm flipV="1">
            <a:off x="239349" y="2416"/>
            <a:ext cx="0" cy="6855586"/>
          </a:xfrm>
          <a:prstGeom prst="line">
            <a:avLst/>
          </a:prstGeom>
          <a:noFill/>
          <a:ln w="28575">
            <a:solidFill>
              <a:srgbClr val="FF960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 sz="1600"/>
          </a:p>
        </p:txBody>
      </p:sp>
      <p:sp>
        <p:nvSpPr>
          <p:cNvPr id="13" name="Line 17">
            <a:extLst>
              <a:ext uri="{FF2B5EF4-FFF2-40B4-BE49-F238E27FC236}">
                <a16:creationId xmlns:a16="http://schemas.microsoft.com/office/drawing/2014/main" id="{61E373B6-2243-184D-B77F-D316E77447A1}"/>
              </a:ext>
            </a:extLst>
          </p:cNvPr>
          <p:cNvSpPr>
            <a:spLocks noChangeShapeType="1"/>
          </p:cNvSpPr>
          <p:nvPr userDrawn="1"/>
        </p:nvSpPr>
        <p:spPr bwMode="auto">
          <a:xfrm flipV="1">
            <a:off x="80004" y="1"/>
            <a:ext cx="0" cy="6855585"/>
          </a:xfrm>
          <a:prstGeom prst="line">
            <a:avLst/>
          </a:prstGeom>
          <a:noFill/>
          <a:ln w="127000">
            <a:solidFill>
              <a:schemeClr val="accent6">
                <a:lumMod val="75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 sz="1600" dirty="0"/>
          </a:p>
        </p:txBody>
      </p:sp>
      <p:pic>
        <p:nvPicPr>
          <p:cNvPr id="5" name="Image 4" descr="Une image contenant texte, Police, Graphique, logo&#10;&#10;Le contenu généré par l’IA peut être incorrect.">
            <a:extLst>
              <a:ext uri="{FF2B5EF4-FFF2-40B4-BE49-F238E27FC236}">
                <a16:creationId xmlns:a16="http://schemas.microsoft.com/office/drawing/2014/main" id="{E83C2882-4408-CE09-DEC2-6856CAFD3C6B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217" y="0"/>
            <a:ext cx="4343400" cy="1524762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51" r:id="rId2"/>
    <p:sldLayoutId id="214748365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A3250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ＭＳ Ｐゴシック" charset="0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A3250"/>
          </a:solidFill>
          <a:effectLst>
            <a:outerShdw blurRad="38100" dist="38100" dir="2700000" algn="tl">
              <a:srgbClr val="C0C0C0"/>
            </a:outerShdw>
          </a:effectLst>
          <a:latin typeface="Century Gothic" pitchFamily="34" charset="0"/>
          <a:ea typeface="ＭＳ Ｐゴシック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A3250"/>
          </a:solidFill>
          <a:effectLst>
            <a:outerShdw blurRad="38100" dist="38100" dir="2700000" algn="tl">
              <a:srgbClr val="C0C0C0"/>
            </a:outerShdw>
          </a:effectLst>
          <a:latin typeface="Century Gothic" pitchFamily="34" charset="0"/>
          <a:ea typeface="ＭＳ Ｐゴシック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A3250"/>
          </a:solidFill>
          <a:effectLst>
            <a:outerShdw blurRad="38100" dist="38100" dir="2700000" algn="tl">
              <a:srgbClr val="C0C0C0"/>
            </a:outerShdw>
          </a:effectLst>
          <a:latin typeface="Century Gothic" pitchFamily="34" charset="0"/>
          <a:ea typeface="ＭＳ Ｐゴシック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A3250"/>
          </a:solidFill>
          <a:effectLst>
            <a:outerShdw blurRad="38100" dist="38100" dir="2700000" algn="tl">
              <a:srgbClr val="C0C0C0"/>
            </a:outerShdw>
          </a:effectLst>
          <a:latin typeface="Century Gothic" pitchFamily="34" charset="0"/>
          <a:ea typeface="ＭＳ Ｐゴシック" charset="0"/>
        </a:defRPr>
      </a:lvl5pPr>
      <a:lvl6pPr marL="456425"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A3250"/>
          </a:solidFill>
          <a:effectLst>
            <a:outerShdw blurRad="38100" dist="38100" dir="2700000" algn="tl">
              <a:srgbClr val="C0C0C0"/>
            </a:outerShdw>
          </a:effectLst>
          <a:latin typeface="Century Gothic" pitchFamily="34" charset="0"/>
        </a:defRPr>
      </a:lvl6pPr>
      <a:lvl7pPr marL="912843"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A3250"/>
          </a:solidFill>
          <a:effectLst>
            <a:outerShdw blurRad="38100" dist="38100" dir="2700000" algn="tl">
              <a:srgbClr val="C0C0C0"/>
            </a:outerShdw>
          </a:effectLst>
          <a:latin typeface="Century Gothic" pitchFamily="34" charset="0"/>
        </a:defRPr>
      </a:lvl7pPr>
      <a:lvl8pPr marL="1369266"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A3250"/>
          </a:solidFill>
          <a:effectLst>
            <a:outerShdw blurRad="38100" dist="38100" dir="2700000" algn="tl">
              <a:srgbClr val="C0C0C0"/>
            </a:outerShdw>
          </a:effectLst>
          <a:latin typeface="Century Gothic" pitchFamily="34" charset="0"/>
        </a:defRPr>
      </a:lvl8pPr>
      <a:lvl9pPr marL="1825691"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A3250"/>
          </a:solidFill>
          <a:effectLst>
            <a:outerShdw blurRad="38100" dist="38100" dir="2700000" algn="tl">
              <a:srgbClr val="C0C0C0"/>
            </a:outerShdw>
          </a:effectLst>
          <a:latin typeface="Century Gothic" pitchFamily="34" charset="0"/>
        </a:defRPr>
      </a:lvl9pPr>
    </p:titleStyle>
    <p:bodyStyle>
      <a:lvl1pPr marL="339404" indent="-339404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rgbClr val="0A3250"/>
          </a:solidFill>
          <a:latin typeface="+mn-lt"/>
          <a:ea typeface="ＭＳ Ｐゴシック" charset="0"/>
          <a:cs typeface="+mn-cs"/>
        </a:defRPr>
      </a:lvl1pPr>
      <a:lvl2pPr marL="739064" indent="-282303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rgbClr val="0A3250"/>
          </a:solidFill>
          <a:latin typeface="+mn-lt"/>
          <a:ea typeface="ＭＳ Ｐゴシック" charset="0"/>
        </a:defRPr>
      </a:lvl2pPr>
      <a:lvl3pPr marL="1138731" indent="-225209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rgbClr val="0A3250"/>
          </a:solidFill>
          <a:latin typeface="+mn-lt"/>
          <a:ea typeface="ＭＳ Ｐゴシック" charset="0"/>
        </a:defRPr>
      </a:lvl3pPr>
      <a:lvl4pPr marL="1595491" indent="-225209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rgbClr val="0A3250"/>
          </a:solidFill>
          <a:latin typeface="+mn-lt"/>
          <a:ea typeface="ＭＳ Ｐゴシック" charset="0"/>
        </a:defRPr>
      </a:lvl4pPr>
      <a:lvl5pPr marL="2052252" indent="-225209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A3250"/>
          </a:solidFill>
          <a:latin typeface="+mn-lt"/>
          <a:ea typeface="ＭＳ Ｐゴシック" charset="0"/>
        </a:defRPr>
      </a:lvl5pPr>
      <a:lvl6pPr marL="2510322" indent="-22821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A3250"/>
          </a:solidFill>
          <a:latin typeface="+mn-lt"/>
        </a:defRPr>
      </a:lvl6pPr>
      <a:lvl7pPr marL="2966747" indent="-22821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A3250"/>
          </a:solidFill>
          <a:latin typeface="+mn-lt"/>
        </a:defRPr>
      </a:lvl7pPr>
      <a:lvl8pPr marL="3423169" indent="-22821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A3250"/>
          </a:solidFill>
          <a:latin typeface="+mn-lt"/>
        </a:defRPr>
      </a:lvl8pPr>
      <a:lvl9pPr marL="3879589" indent="-22821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A3250"/>
          </a:solidFill>
          <a:latin typeface="+mn-lt"/>
        </a:defRPr>
      </a:lvl9pPr>
    </p:bodyStyle>
    <p:otherStyle>
      <a:defPPr>
        <a:defRPr lang="fr-FR"/>
      </a:defPPr>
      <a:lvl1pPr marL="0" algn="l" defTabSz="912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6425" algn="l" defTabSz="912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2843" algn="l" defTabSz="912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69266" algn="l" defTabSz="912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5691" algn="l" defTabSz="912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2113" algn="l" defTabSz="912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38534" algn="l" defTabSz="912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4959" algn="l" defTabSz="912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1381" algn="l" defTabSz="912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Line 17"/>
          <p:cNvSpPr>
            <a:spLocks noChangeShapeType="1"/>
          </p:cNvSpPr>
          <p:nvPr userDrawn="1"/>
        </p:nvSpPr>
        <p:spPr bwMode="auto">
          <a:xfrm flipV="1">
            <a:off x="239349" y="2416"/>
            <a:ext cx="0" cy="6855586"/>
          </a:xfrm>
          <a:prstGeom prst="line">
            <a:avLst/>
          </a:prstGeom>
          <a:noFill/>
          <a:ln w="28575">
            <a:solidFill>
              <a:srgbClr val="FF960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 sz="1600"/>
          </a:p>
        </p:txBody>
      </p:sp>
      <p:sp>
        <p:nvSpPr>
          <p:cNvPr id="13" name="Line 17">
            <a:extLst>
              <a:ext uri="{FF2B5EF4-FFF2-40B4-BE49-F238E27FC236}">
                <a16:creationId xmlns:a16="http://schemas.microsoft.com/office/drawing/2014/main" id="{61E373B6-2243-184D-B77F-D316E77447A1}"/>
              </a:ext>
            </a:extLst>
          </p:cNvPr>
          <p:cNvSpPr>
            <a:spLocks noChangeShapeType="1"/>
          </p:cNvSpPr>
          <p:nvPr userDrawn="1"/>
        </p:nvSpPr>
        <p:spPr bwMode="auto">
          <a:xfrm flipV="1">
            <a:off x="80004" y="1"/>
            <a:ext cx="0" cy="6855585"/>
          </a:xfrm>
          <a:prstGeom prst="line">
            <a:avLst/>
          </a:prstGeom>
          <a:noFill/>
          <a:ln w="127000">
            <a:solidFill>
              <a:schemeClr val="accent6">
                <a:lumMod val="75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 sz="1600" dirty="0"/>
          </a:p>
        </p:txBody>
      </p:sp>
      <p:pic>
        <p:nvPicPr>
          <p:cNvPr id="6" name="Image 5" descr="Une image contenant texte, Police, logo, Graphique&#10;&#10;Le contenu généré par l’IA peut être incorrect.">
            <a:extLst>
              <a:ext uri="{FF2B5EF4-FFF2-40B4-BE49-F238E27FC236}">
                <a16:creationId xmlns:a16="http://schemas.microsoft.com/office/drawing/2014/main" id="{8EBAC630-7DDC-F79A-67A7-A059B76493EB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935" y="116632"/>
            <a:ext cx="2070649" cy="127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0876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A3250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ＭＳ Ｐゴシック" charset="0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A3250"/>
          </a:solidFill>
          <a:effectLst>
            <a:outerShdw blurRad="38100" dist="38100" dir="2700000" algn="tl">
              <a:srgbClr val="C0C0C0"/>
            </a:outerShdw>
          </a:effectLst>
          <a:latin typeface="Century Gothic" pitchFamily="34" charset="0"/>
          <a:ea typeface="ＭＳ Ｐゴシック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A3250"/>
          </a:solidFill>
          <a:effectLst>
            <a:outerShdw blurRad="38100" dist="38100" dir="2700000" algn="tl">
              <a:srgbClr val="C0C0C0"/>
            </a:outerShdw>
          </a:effectLst>
          <a:latin typeface="Century Gothic" pitchFamily="34" charset="0"/>
          <a:ea typeface="ＭＳ Ｐゴシック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A3250"/>
          </a:solidFill>
          <a:effectLst>
            <a:outerShdw blurRad="38100" dist="38100" dir="2700000" algn="tl">
              <a:srgbClr val="C0C0C0"/>
            </a:outerShdw>
          </a:effectLst>
          <a:latin typeface="Century Gothic" pitchFamily="34" charset="0"/>
          <a:ea typeface="ＭＳ Ｐゴシック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A3250"/>
          </a:solidFill>
          <a:effectLst>
            <a:outerShdw blurRad="38100" dist="38100" dir="2700000" algn="tl">
              <a:srgbClr val="C0C0C0"/>
            </a:outerShdw>
          </a:effectLst>
          <a:latin typeface="Century Gothic" pitchFamily="34" charset="0"/>
          <a:ea typeface="ＭＳ Ｐゴシック" charset="0"/>
        </a:defRPr>
      </a:lvl5pPr>
      <a:lvl6pPr marL="456425"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A3250"/>
          </a:solidFill>
          <a:effectLst>
            <a:outerShdw blurRad="38100" dist="38100" dir="2700000" algn="tl">
              <a:srgbClr val="C0C0C0"/>
            </a:outerShdw>
          </a:effectLst>
          <a:latin typeface="Century Gothic" pitchFamily="34" charset="0"/>
        </a:defRPr>
      </a:lvl6pPr>
      <a:lvl7pPr marL="912843"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A3250"/>
          </a:solidFill>
          <a:effectLst>
            <a:outerShdw blurRad="38100" dist="38100" dir="2700000" algn="tl">
              <a:srgbClr val="C0C0C0"/>
            </a:outerShdw>
          </a:effectLst>
          <a:latin typeface="Century Gothic" pitchFamily="34" charset="0"/>
        </a:defRPr>
      </a:lvl7pPr>
      <a:lvl8pPr marL="1369266"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A3250"/>
          </a:solidFill>
          <a:effectLst>
            <a:outerShdw blurRad="38100" dist="38100" dir="2700000" algn="tl">
              <a:srgbClr val="C0C0C0"/>
            </a:outerShdw>
          </a:effectLst>
          <a:latin typeface="Century Gothic" pitchFamily="34" charset="0"/>
        </a:defRPr>
      </a:lvl8pPr>
      <a:lvl9pPr marL="1825691"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A3250"/>
          </a:solidFill>
          <a:effectLst>
            <a:outerShdw blurRad="38100" dist="38100" dir="2700000" algn="tl">
              <a:srgbClr val="C0C0C0"/>
            </a:outerShdw>
          </a:effectLst>
          <a:latin typeface="Century Gothic" pitchFamily="34" charset="0"/>
        </a:defRPr>
      </a:lvl9pPr>
    </p:titleStyle>
    <p:bodyStyle>
      <a:lvl1pPr marL="339404" indent="-339404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rgbClr val="0A3250"/>
          </a:solidFill>
          <a:latin typeface="+mn-lt"/>
          <a:ea typeface="ＭＳ Ｐゴシック" charset="0"/>
          <a:cs typeface="+mn-cs"/>
        </a:defRPr>
      </a:lvl1pPr>
      <a:lvl2pPr marL="739064" indent="-282303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rgbClr val="0A3250"/>
          </a:solidFill>
          <a:latin typeface="+mn-lt"/>
          <a:ea typeface="ＭＳ Ｐゴシック" charset="0"/>
        </a:defRPr>
      </a:lvl2pPr>
      <a:lvl3pPr marL="1138731" indent="-225209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rgbClr val="0A3250"/>
          </a:solidFill>
          <a:latin typeface="+mn-lt"/>
          <a:ea typeface="ＭＳ Ｐゴシック" charset="0"/>
        </a:defRPr>
      </a:lvl3pPr>
      <a:lvl4pPr marL="1595491" indent="-225209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rgbClr val="0A3250"/>
          </a:solidFill>
          <a:latin typeface="+mn-lt"/>
          <a:ea typeface="ＭＳ Ｐゴシック" charset="0"/>
        </a:defRPr>
      </a:lvl4pPr>
      <a:lvl5pPr marL="2052252" indent="-225209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A3250"/>
          </a:solidFill>
          <a:latin typeface="+mn-lt"/>
          <a:ea typeface="ＭＳ Ｐゴシック" charset="0"/>
        </a:defRPr>
      </a:lvl5pPr>
      <a:lvl6pPr marL="2510322" indent="-22821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A3250"/>
          </a:solidFill>
          <a:latin typeface="+mn-lt"/>
        </a:defRPr>
      </a:lvl6pPr>
      <a:lvl7pPr marL="2966747" indent="-22821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A3250"/>
          </a:solidFill>
          <a:latin typeface="+mn-lt"/>
        </a:defRPr>
      </a:lvl7pPr>
      <a:lvl8pPr marL="3423169" indent="-22821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A3250"/>
          </a:solidFill>
          <a:latin typeface="+mn-lt"/>
        </a:defRPr>
      </a:lvl8pPr>
      <a:lvl9pPr marL="3879589" indent="-22821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A3250"/>
          </a:solidFill>
          <a:latin typeface="+mn-lt"/>
        </a:defRPr>
      </a:lvl9pPr>
    </p:bodyStyle>
    <p:otherStyle>
      <a:defPPr>
        <a:defRPr lang="fr-FR"/>
      </a:defPPr>
      <a:lvl1pPr marL="0" algn="l" defTabSz="912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6425" algn="l" defTabSz="912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2843" algn="l" defTabSz="912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69266" algn="l" defTabSz="912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5691" algn="l" defTabSz="912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2113" algn="l" defTabSz="912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38534" algn="l" defTabSz="912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4959" algn="l" defTabSz="912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1381" algn="l" defTabSz="912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10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10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1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19A213D-3E11-B70F-2512-CF02A38675A6}"/>
              </a:ext>
            </a:extLst>
          </p:cNvPr>
          <p:cNvSpPr/>
          <p:nvPr/>
        </p:nvSpPr>
        <p:spPr bwMode="auto">
          <a:xfrm>
            <a:off x="263352" y="133980"/>
            <a:ext cx="4464496" cy="135080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8A91F98-9CFB-01D0-47CF-038897323F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2130441"/>
            <a:ext cx="6621760" cy="1470025"/>
          </a:xfrm>
        </p:spPr>
        <p:txBody>
          <a:bodyPr/>
          <a:lstStyle/>
          <a:p>
            <a:r>
              <a:rPr lang="fr-FR" dirty="0"/>
              <a:t>Interfaçage Numérique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88AC7ED9-A8F9-715C-56C9-BBDBF31023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4401" y="3886200"/>
            <a:ext cx="6621760" cy="1752600"/>
          </a:xfrm>
        </p:spPr>
        <p:txBody>
          <a:bodyPr/>
          <a:lstStyle/>
          <a:p>
            <a:r>
              <a:rPr lang="fr-FR" dirty="0">
                <a:latin typeface="Bahnschrift SemiBold" panose="020B0502040204020203" pitchFamily="34" charset="0"/>
              </a:rPr>
              <a:t>Systèmes embarqués</a:t>
            </a:r>
            <a:endParaRPr lang="fr-FR" dirty="0"/>
          </a:p>
          <a:p>
            <a:endParaRPr lang="fr-FR" sz="2000" dirty="0"/>
          </a:p>
          <a:p>
            <a:r>
              <a:rPr lang="fr-FR" sz="1600" dirty="0"/>
              <a:t>Julien VILLEMEJANE</a:t>
            </a:r>
          </a:p>
        </p:txBody>
      </p:sp>
      <p:pic>
        <p:nvPicPr>
          <p:cNvPr id="4" name="Image 3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68974E28-E8E5-A2D3-2FA4-80DBF0426D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2223" y="1387219"/>
            <a:ext cx="3748471" cy="2498981"/>
          </a:xfrm>
          <a:prstGeom prst="rect">
            <a:avLst/>
          </a:prstGeom>
        </p:spPr>
      </p:pic>
      <p:pic>
        <p:nvPicPr>
          <p:cNvPr id="10" name="Image 9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FAA9BAFF-BB9E-9D2A-C1AD-5D996C495C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4162"/>
            <a:ext cx="3060700" cy="1257300"/>
          </a:xfrm>
          <a:prstGeom prst="rect">
            <a:avLst/>
          </a:prstGeom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0134CA7E-E2EE-FBBF-0830-17297AC7D7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2223" y="4005064"/>
            <a:ext cx="2375707" cy="1952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9128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D8947E-CF0B-BAFC-441D-E166FAEFAB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4D982B5-588A-ACD1-90DD-5DA68547AA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329" y="274536"/>
            <a:ext cx="6836893" cy="685800"/>
          </a:xfrm>
        </p:spPr>
        <p:txBody>
          <a:bodyPr/>
          <a:lstStyle/>
          <a:p>
            <a:r>
              <a:rPr lang="fr-FR" dirty="0"/>
              <a:t>Systèmes embarqués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51B0318-645A-4346-80D5-23643D4D7FE1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5" name="Image 4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32E479AE-228A-956D-63CA-05A2DEB088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409" y="150610"/>
            <a:ext cx="1379153" cy="919435"/>
          </a:xfrm>
          <a:prstGeom prst="rect">
            <a:avLst/>
          </a:prstGeom>
        </p:spPr>
      </p:pic>
      <p:pic>
        <p:nvPicPr>
          <p:cNvPr id="7" name="Image 6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B7359990-92ED-6D9A-3F54-433DDA6A48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117" y="-18322"/>
            <a:ext cx="3060700" cy="12573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31C1B3B-7559-5351-5998-3E5C33CD98BE}"/>
              </a:ext>
            </a:extLst>
          </p:cNvPr>
          <p:cNvSpPr/>
          <p:nvPr/>
        </p:nvSpPr>
        <p:spPr bwMode="auto">
          <a:xfrm>
            <a:off x="6960096" y="1052736"/>
            <a:ext cx="5163892" cy="91128"/>
          </a:xfrm>
          <a:prstGeom prst="rect">
            <a:avLst/>
          </a:prstGeom>
          <a:solidFill>
            <a:srgbClr val="FA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9D5CE771-49EA-506E-AE57-0613663413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0567" y="1904999"/>
            <a:ext cx="2167508" cy="178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40DCA8FD-121E-BE28-75DD-403618D844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214" y="3429000"/>
            <a:ext cx="6350729" cy="3305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9B5E22C6-B4F2-775F-C083-2D517148F0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42140" y="4567537"/>
            <a:ext cx="2683404" cy="1781175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E482A841-1886-E761-B831-972A9F102B57}"/>
              </a:ext>
            </a:extLst>
          </p:cNvPr>
          <p:cNvSpPr txBox="1"/>
          <p:nvPr/>
        </p:nvSpPr>
        <p:spPr>
          <a:xfrm>
            <a:off x="1213848" y="2183836"/>
            <a:ext cx="8357301" cy="984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Tx/>
              <a:buChar char="-"/>
            </a:pPr>
            <a:r>
              <a:rPr lang="fr-FR" sz="1800" b="0" i="0" u="none" strike="noStrike" baseline="0" dirty="0">
                <a:latin typeface="NimbusRomNo9L-Regu"/>
              </a:rPr>
              <a:t>regroupement d’un </a:t>
            </a:r>
            <a:r>
              <a:rPr lang="fr-FR" sz="2000" b="1" i="0" u="none" strike="noStrike" baseline="0" dirty="0">
                <a:latin typeface="NimbusRomNo9L-Medi"/>
              </a:rPr>
              <a:t>système matériel </a:t>
            </a:r>
            <a:r>
              <a:rPr lang="fr-FR" sz="1800" b="0" i="0" u="none" strike="noStrike" baseline="0" dirty="0">
                <a:latin typeface="NimbusRomNo9L-Regu"/>
              </a:rPr>
              <a:t>et d’un </a:t>
            </a:r>
            <a:r>
              <a:rPr lang="fr-FR" sz="2000" b="1" i="0" u="none" strike="noStrike" baseline="0" dirty="0">
                <a:latin typeface="NimbusRomNo9L-Medi"/>
              </a:rPr>
              <a:t>logiciel</a:t>
            </a:r>
            <a:endParaRPr lang="fr-FR" sz="2000" b="1" dirty="0">
              <a:latin typeface="NimbusRomNo9L-Medi"/>
            </a:endParaRPr>
          </a:p>
          <a:p>
            <a:pPr marL="285750" indent="-285750" algn="l">
              <a:buFontTx/>
              <a:buChar char="-"/>
            </a:pPr>
            <a:r>
              <a:rPr lang="fr-FR" sz="2000" b="1" i="0" u="none" strike="noStrike" baseline="0" dirty="0">
                <a:latin typeface="NimbusRomNo9L-Medi"/>
              </a:rPr>
              <a:t>architecture spécifique </a:t>
            </a:r>
            <a:r>
              <a:rPr lang="fr-FR" dirty="0">
                <a:latin typeface="NimbusRomNo9L-Regu"/>
              </a:rPr>
              <a:t>/ </a:t>
            </a:r>
            <a:r>
              <a:rPr lang="fr-FR" sz="1800" b="0" i="0" u="none" strike="noStrike" baseline="0" dirty="0">
                <a:latin typeface="NimbusRomNo9L-Regu"/>
              </a:rPr>
              <a:t>exécution d’un ensemble de </a:t>
            </a:r>
            <a:r>
              <a:rPr lang="fr-FR" sz="1800" b="0" i="0" u="none" strike="noStrike" baseline="0" dirty="0">
                <a:latin typeface="NimbusRomNo9L-Medi"/>
              </a:rPr>
              <a:t>tâches particulières</a:t>
            </a:r>
            <a:endParaRPr lang="fr-FR" dirty="0">
              <a:latin typeface="NimbusRomNo9L-Medi"/>
            </a:endParaRPr>
          </a:p>
          <a:p>
            <a:pPr marL="285750" indent="-285750" algn="l">
              <a:buFontTx/>
              <a:buChar char="-"/>
            </a:pPr>
            <a:r>
              <a:rPr lang="fr-FR" sz="1800" b="0" i="0" u="none" strike="noStrike" baseline="0" dirty="0">
                <a:latin typeface="NimbusRomNo9L-Medi"/>
              </a:rPr>
              <a:t>réactif</a:t>
            </a:r>
            <a:r>
              <a:rPr lang="fr-FR" sz="1800" b="0" i="0" u="none" strike="noStrike" baseline="0" dirty="0">
                <a:latin typeface="NimbusRomNo9L-Regu"/>
              </a:rPr>
              <a:t>, </a:t>
            </a:r>
            <a:r>
              <a:rPr lang="fr-FR" sz="1800" b="0" i="0" u="none" strike="noStrike" baseline="0" dirty="0">
                <a:latin typeface="NimbusRomNo9L-Medi"/>
              </a:rPr>
              <a:t>autonome </a:t>
            </a:r>
            <a:r>
              <a:rPr lang="fr-FR" sz="1800" b="0" i="0" u="none" strike="noStrike" baseline="0" dirty="0">
                <a:latin typeface="NimbusRomNo9L-Regu"/>
              </a:rPr>
              <a:t>et en contact permanent avec son environnement</a:t>
            </a:r>
            <a:endParaRPr lang="fr-FR" dirty="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FE064B89-58D8-7D7B-706B-D6680268F3D2}"/>
              </a:ext>
            </a:extLst>
          </p:cNvPr>
          <p:cNvSpPr txBox="1"/>
          <p:nvPr/>
        </p:nvSpPr>
        <p:spPr>
          <a:xfrm>
            <a:off x="933498" y="1765148"/>
            <a:ext cx="47815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i="1" dirty="0"/>
              <a:t>Spécificités d’un système embarqué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702644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0AF9F1-3F82-0530-F8A2-766C6A22AF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F3FB851-0BCB-55C2-EB54-CC6888EBE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329" y="274536"/>
            <a:ext cx="6836893" cy="685800"/>
          </a:xfrm>
        </p:spPr>
        <p:txBody>
          <a:bodyPr/>
          <a:lstStyle/>
          <a:p>
            <a:r>
              <a:rPr lang="fr-FR" dirty="0"/>
              <a:t>Systèmes embarqués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ECC90DE-9B29-B9AB-C9EF-50C37C554E04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5" name="Image 4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BB8FC262-CBA9-6BAA-CCCF-A08D9D985D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409" y="150610"/>
            <a:ext cx="1379153" cy="919435"/>
          </a:xfrm>
          <a:prstGeom prst="rect">
            <a:avLst/>
          </a:prstGeom>
        </p:spPr>
      </p:pic>
      <p:pic>
        <p:nvPicPr>
          <p:cNvPr id="7" name="Image 6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CFDF9F52-2E17-37B9-E0BB-BC85DF7DE7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117" y="-18322"/>
            <a:ext cx="3060700" cy="12573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B7BD290-D49F-9435-408F-46287BED7B34}"/>
              </a:ext>
            </a:extLst>
          </p:cNvPr>
          <p:cNvSpPr/>
          <p:nvPr/>
        </p:nvSpPr>
        <p:spPr bwMode="auto">
          <a:xfrm>
            <a:off x="6960096" y="1052736"/>
            <a:ext cx="5163892" cy="91128"/>
          </a:xfrm>
          <a:prstGeom prst="rect">
            <a:avLst/>
          </a:prstGeom>
          <a:solidFill>
            <a:srgbClr val="FA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90D61A21-9550-BE48-612B-1D93EA6306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0567" y="1904999"/>
            <a:ext cx="2167508" cy="178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>
            <a:extLst>
              <a:ext uri="{FF2B5EF4-FFF2-40B4-BE49-F238E27FC236}">
                <a16:creationId xmlns:a16="http://schemas.microsoft.com/office/drawing/2014/main" id="{BB229E9E-AF32-B512-E7D8-2DD611619B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4444" y="4450107"/>
            <a:ext cx="3648074" cy="1898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0B7AD054-45AA-F681-E0A2-D201D630EE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65065" y="3151398"/>
            <a:ext cx="4630960" cy="3073913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825085B8-6D6A-BCD2-58E0-DD7D47A0CC3E}"/>
              </a:ext>
            </a:extLst>
          </p:cNvPr>
          <p:cNvSpPr txBox="1"/>
          <p:nvPr/>
        </p:nvSpPr>
        <p:spPr>
          <a:xfrm>
            <a:off x="933498" y="1765148"/>
            <a:ext cx="47815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i="1" dirty="0"/>
              <a:t>Programmation d’un système embarqué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201997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2CEFBB-1DB2-F96D-4E5D-7E8A9DF6D4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C85820F-E419-131E-5C73-E2EAA3186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329" y="274536"/>
            <a:ext cx="6836893" cy="685800"/>
          </a:xfrm>
        </p:spPr>
        <p:txBody>
          <a:bodyPr/>
          <a:lstStyle/>
          <a:p>
            <a:r>
              <a:rPr lang="fr-FR" dirty="0"/>
              <a:t>Systèmes embarqués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FA19209-D509-D39D-B6B0-9ABC42E2B250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5" name="Image 4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A45B4B04-9AE9-6972-AF17-3BCD80C30A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409" y="150610"/>
            <a:ext cx="1379153" cy="919435"/>
          </a:xfrm>
          <a:prstGeom prst="rect">
            <a:avLst/>
          </a:prstGeom>
        </p:spPr>
      </p:pic>
      <p:pic>
        <p:nvPicPr>
          <p:cNvPr id="7" name="Image 6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D5AEA282-3F5F-AF87-C21B-92B5162A4A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117" y="-18322"/>
            <a:ext cx="3060700" cy="12573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D041B69-CF56-0CD7-077B-38F116B57B50}"/>
              </a:ext>
            </a:extLst>
          </p:cNvPr>
          <p:cNvSpPr/>
          <p:nvPr/>
        </p:nvSpPr>
        <p:spPr bwMode="auto">
          <a:xfrm>
            <a:off x="6960096" y="1052736"/>
            <a:ext cx="5163892" cy="91128"/>
          </a:xfrm>
          <a:prstGeom prst="rect">
            <a:avLst/>
          </a:prstGeom>
          <a:solidFill>
            <a:srgbClr val="FA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AEB69891-0072-CBDB-2E0A-62F8865CC7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4444" y="4450107"/>
            <a:ext cx="3648074" cy="1898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6D28CD07-D062-8D9A-7757-5BD7F24920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0668" y="1786720"/>
            <a:ext cx="3371850" cy="2238148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33F5EBEE-1676-5FEE-10A0-BE7B5DCFF815}"/>
              </a:ext>
            </a:extLst>
          </p:cNvPr>
          <p:cNvSpPr txBox="1"/>
          <p:nvPr/>
        </p:nvSpPr>
        <p:spPr>
          <a:xfrm>
            <a:off x="933498" y="1765148"/>
            <a:ext cx="47815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i="1" dirty="0"/>
              <a:t>Programmation d’un système embarqué</a:t>
            </a:r>
            <a:endParaRPr lang="fr-FR" dirty="0"/>
          </a:p>
        </p:txBody>
      </p:sp>
      <p:pic>
        <p:nvPicPr>
          <p:cNvPr id="11" name="Image 10" descr="Une image contenant texte, diagramme, Police, nombre&#10;&#10;Description générée automatiquement">
            <a:extLst>
              <a:ext uri="{FF2B5EF4-FFF2-40B4-BE49-F238E27FC236}">
                <a16:creationId xmlns:a16="http://schemas.microsoft.com/office/drawing/2014/main" id="{F76944CA-79D4-03DA-1350-7EFBBDBA7BC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859" y="2636444"/>
            <a:ext cx="6629975" cy="1737511"/>
          </a:xfrm>
          <a:prstGeom prst="rect">
            <a:avLst/>
          </a:prstGeom>
        </p:spPr>
      </p:pic>
      <p:pic>
        <p:nvPicPr>
          <p:cNvPr id="12" name="Image 11" descr="Une image contenant capture d’écran, diagramme, ligne&#10;&#10;Description générée automatiquement">
            <a:extLst>
              <a:ext uri="{FF2B5EF4-FFF2-40B4-BE49-F238E27FC236}">
                <a16:creationId xmlns:a16="http://schemas.microsoft.com/office/drawing/2014/main" id="{AE55DC90-3B81-87FE-472C-3DDA61976788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80" y="5046873"/>
            <a:ext cx="6835732" cy="1425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2377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46679A-28FB-B17C-425C-32F04E8C2B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BA0037F-D106-0046-6FB2-6681823AC0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329" y="274536"/>
            <a:ext cx="6836893" cy="685800"/>
          </a:xfrm>
        </p:spPr>
        <p:txBody>
          <a:bodyPr/>
          <a:lstStyle/>
          <a:p>
            <a:r>
              <a:rPr lang="fr-FR" dirty="0"/>
              <a:t>Systèmes embarqués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313CD5-9D7E-250B-B839-12579A48DF8A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5" name="Image 4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2DCEAD9C-C2FA-9C9A-776B-A196592645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409" y="150610"/>
            <a:ext cx="1379153" cy="919435"/>
          </a:xfrm>
          <a:prstGeom prst="rect">
            <a:avLst/>
          </a:prstGeom>
        </p:spPr>
      </p:pic>
      <p:pic>
        <p:nvPicPr>
          <p:cNvPr id="7" name="Image 6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B4788B57-BD86-AECC-5391-B5ABAE913F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117" y="-18322"/>
            <a:ext cx="3060700" cy="12573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E866139-C5D2-D9E2-B2E3-2A1810B40B90}"/>
              </a:ext>
            </a:extLst>
          </p:cNvPr>
          <p:cNvSpPr/>
          <p:nvPr/>
        </p:nvSpPr>
        <p:spPr bwMode="auto">
          <a:xfrm>
            <a:off x="6960096" y="1052736"/>
            <a:ext cx="5163892" cy="91128"/>
          </a:xfrm>
          <a:prstGeom prst="rect">
            <a:avLst/>
          </a:prstGeom>
          <a:solidFill>
            <a:srgbClr val="FA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8D6682AE-2041-7CF0-7159-E7A8927398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4444" y="4450107"/>
            <a:ext cx="3648074" cy="1898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E63452B3-34F4-39D1-B0DB-0AEFFDA181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0668" y="1786720"/>
            <a:ext cx="3371850" cy="2238148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B8398097-92AB-7789-E205-62207CF116F1}"/>
              </a:ext>
            </a:extLst>
          </p:cNvPr>
          <p:cNvSpPr txBox="1"/>
          <p:nvPr/>
        </p:nvSpPr>
        <p:spPr>
          <a:xfrm>
            <a:off x="933498" y="1765148"/>
            <a:ext cx="47815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i="1" dirty="0"/>
              <a:t>Programmation d’un système embarqué</a:t>
            </a:r>
            <a:endParaRPr lang="fr-FR" dirty="0"/>
          </a:p>
        </p:txBody>
      </p:sp>
      <p:pic>
        <p:nvPicPr>
          <p:cNvPr id="15" name="Image 14" descr="Une image contenant texte, diagramme, Police, nombre&#10;&#10;Description générée automatiquement">
            <a:extLst>
              <a:ext uri="{FF2B5EF4-FFF2-40B4-BE49-F238E27FC236}">
                <a16:creationId xmlns:a16="http://schemas.microsoft.com/office/drawing/2014/main" id="{15D12051-C3EB-9EBA-58C4-54A84EDE733A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859" y="2636444"/>
            <a:ext cx="6629975" cy="1737511"/>
          </a:xfrm>
          <a:prstGeom prst="rect">
            <a:avLst/>
          </a:prstGeom>
        </p:spPr>
      </p:pic>
      <p:pic>
        <p:nvPicPr>
          <p:cNvPr id="16" name="Image 15" descr="Une image contenant capture d’écran, diagramme, ligne&#10;&#10;Description générée automatiquement">
            <a:extLst>
              <a:ext uri="{FF2B5EF4-FFF2-40B4-BE49-F238E27FC236}">
                <a16:creationId xmlns:a16="http://schemas.microsoft.com/office/drawing/2014/main" id="{7C820278-B226-17C6-3CAC-E142622FA8B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80" y="5046873"/>
            <a:ext cx="6835732" cy="1425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2754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0E3EF7-38FC-7BE3-9172-717C8B0A31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EA259E3-0C08-347D-801C-5D4B49C405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329" y="274536"/>
            <a:ext cx="6836893" cy="685800"/>
          </a:xfrm>
        </p:spPr>
        <p:txBody>
          <a:bodyPr/>
          <a:lstStyle/>
          <a:p>
            <a:r>
              <a:rPr lang="fr-FR" dirty="0"/>
              <a:t>Systèmes embarqués / TP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AE80247-2CC5-8543-915E-DB2D55582901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5" name="Image 4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38EC66A1-573B-BB11-57A9-37E23CFD38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409" y="150610"/>
            <a:ext cx="1379153" cy="919435"/>
          </a:xfrm>
          <a:prstGeom prst="rect">
            <a:avLst/>
          </a:prstGeom>
        </p:spPr>
      </p:pic>
      <p:pic>
        <p:nvPicPr>
          <p:cNvPr id="7" name="Image 6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5C29912F-6ABE-5CA5-13C7-42F88DB37C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117" y="-18322"/>
            <a:ext cx="3060700" cy="12573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102E480-F4D7-5B4D-E4AD-2BDE0DCC476E}"/>
              </a:ext>
            </a:extLst>
          </p:cNvPr>
          <p:cNvSpPr/>
          <p:nvPr/>
        </p:nvSpPr>
        <p:spPr bwMode="auto">
          <a:xfrm>
            <a:off x="6960096" y="1052736"/>
            <a:ext cx="5163892" cy="91128"/>
          </a:xfrm>
          <a:prstGeom prst="rect">
            <a:avLst/>
          </a:prstGeom>
          <a:solidFill>
            <a:srgbClr val="FA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8" name="Image 7" descr="Une image contenant circuit, Ingénierie électronique, Appareils électroniques, Composant électronique&#10;&#10;Description générée automatiquement">
            <a:extLst>
              <a:ext uri="{FF2B5EF4-FFF2-40B4-BE49-F238E27FC236}">
                <a16:creationId xmlns:a16="http://schemas.microsoft.com/office/drawing/2014/main" id="{124D25C7-63B8-BA00-8843-E83EDB1B6F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225" y="4024868"/>
            <a:ext cx="2870805" cy="2107171"/>
          </a:xfrm>
          <a:prstGeom prst="rect">
            <a:avLst/>
          </a:prstGeom>
        </p:spPr>
      </p:pic>
      <p:pic>
        <p:nvPicPr>
          <p:cNvPr id="10" name="Image 9" descr="Une image contenant roue, Pièce auto, pneu, Véhicule de jouet&#10;&#10;Description générée automatiquement">
            <a:extLst>
              <a:ext uri="{FF2B5EF4-FFF2-40B4-BE49-F238E27FC236}">
                <a16:creationId xmlns:a16="http://schemas.microsoft.com/office/drawing/2014/main" id="{088359FA-2EC9-D9D5-B1ED-7D7536969C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2020" y="2376109"/>
            <a:ext cx="1799338" cy="1428675"/>
          </a:xfrm>
          <a:prstGeom prst="rect">
            <a:avLst/>
          </a:prstGeom>
        </p:spPr>
      </p:pic>
      <p:pic>
        <p:nvPicPr>
          <p:cNvPr id="11" name="Image 10" descr="Une image contenant ligne, diagramme, Tracé, texte&#10;&#10;Description générée automatiquement">
            <a:extLst>
              <a:ext uri="{FF2B5EF4-FFF2-40B4-BE49-F238E27FC236}">
                <a16:creationId xmlns:a16="http://schemas.microsoft.com/office/drawing/2014/main" id="{DDA6C844-E228-9E30-B038-1E8382F90E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5603" y="5060616"/>
            <a:ext cx="2031480" cy="1175427"/>
          </a:xfrm>
          <a:prstGeom prst="rect">
            <a:avLst/>
          </a:prstGeom>
        </p:spPr>
      </p:pic>
      <p:sp>
        <p:nvSpPr>
          <p:cNvPr id="12" name="Flèche : pentagone 11">
            <a:extLst>
              <a:ext uri="{FF2B5EF4-FFF2-40B4-BE49-F238E27FC236}">
                <a16:creationId xmlns:a16="http://schemas.microsoft.com/office/drawing/2014/main" id="{98C7E656-90D4-A125-145F-D757967F1B8E}"/>
              </a:ext>
            </a:extLst>
          </p:cNvPr>
          <p:cNvSpPr/>
          <p:nvPr/>
        </p:nvSpPr>
        <p:spPr>
          <a:xfrm>
            <a:off x="6677868" y="4116004"/>
            <a:ext cx="3127375" cy="369333"/>
          </a:xfrm>
          <a:prstGeom prst="homePlat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/>
              <a:t>Rayonnement de </a:t>
            </a:r>
            <a:r>
              <a:rPr lang="fr-FR" sz="1600" b="1" dirty="0" err="1"/>
              <a:t>LEDs</a:t>
            </a:r>
            <a:endParaRPr lang="fr-FR" sz="1600" b="1" dirty="0"/>
          </a:p>
        </p:txBody>
      </p:sp>
      <p:sp>
        <p:nvSpPr>
          <p:cNvPr id="17" name="Flèche : chevron 16">
            <a:extLst>
              <a:ext uri="{FF2B5EF4-FFF2-40B4-BE49-F238E27FC236}">
                <a16:creationId xmlns:a16="http://schemas.microsoft.com/office/drawing/2014/main" id="{77F9766A-56FB-3CF0-FC99-457779935F64}"/>
              </a:ext>
            </a:extLst>
          </p:cNvPr>
          <p:cNvSpPr/>
          <p:nvPr/>
        </p:nvSpPr>
        <p:spPr>
          <a:xfrm>
            <a:off x="6731875" y="4525994"/>
            <a:ext cx="1509681" cy="189354"/>
          </a:xfrm>
          <a:prstGeom prst="chevron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chemeClr val="bg1"/>
                </a:solidFill>
              </a:rPr>
              <a:t>STM </a:t>
            </a:r>
            <a:r>
              <a:rPr lang="fr-FR" sz="1000" dirty="0" err="1">
                <a:solidFill>
                  <a:schemeClr val="bg1"/>
                </a:solidFill>
              </a:rPr>
              <a:t>Nucleo</a:t>
            </a:r>
            <a:endParaRPr lang="fr-FR" sz="1000" dirty="0">
              <a:solidFill>
                <a:schemeClr val="bg1"/>
              </a:solidFill>
            </a:endParaRPr>
          </a:p>
        </p:txBody>
      </p:sp>
      <p:sp>
        <p:nvSpPr>
          <p:cNvPr id="18" name="Flèche : chevron 17">
            <a:extLst>
              <a:ext uri="{FF2B5EF4-FFF2-40B4-BE49-F238E27FC236}">
                <a16:creationId xmlns:a16="http://schemas.microsoft.com/office/drawing/2014/main" id="{5C9CEF70-5C0A-83AD-8137-2013D3B28D85}"/>
              </a:ext>
            </a:extLst>
          </p:cNvPr>
          <p:cNvSpPr/>
          <p:nvPr/>
        </p:nvSpPr>
        <p:spPr>
          <a:xfrm>
            <a:off x="8216276" y="4525994"/>
            <a:ext cx="1509681" cy="189354"/>
          </a:xfrm>
          <a:prstGeom prst="chevron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chemeClr val="bg1"/>
                </a:solidFill>
              </a:rPr>
              <a:t>Protocole Série</a:t>
            </a:r>
          </a:p>
        </p:txBody>
      </p:sp>
      <p:sp>
        <p:nvSpPr>
          <p:cNvPr id="19" name="Flèche : chevron 18">
            <a:extLst>
              <a:ext uri="{FF2B5EF4-FFF2-40B4-BE49-F238E27FC236}">
                <a16:creationId xmlns:a16="http://schemas.microsoft.com/office/drawing/2014/main" id="{5DFCA9CB-2BAA-47FB-21F1-BCF3B9CF8E1B}"/>
              </a:ext>
            </a:extLst>
          </p:cNvPr>
          <p:cNvSpPr/>
          <p:nvPr/>
        </p:nvSpPr>
        <p:spPr>
          <a:xfrm>
            <a:off x="9700677" y="4525478"/>
            <a:ext cx="1509681" cy="189354"/>
          </a:xfrm>
          <a:prstGeom prst="chevron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 err="1">
                <a:solidFill>
                  <a:schemeClr val="bg1"/>
                </a:solidFill>
              </a:rPr>
              <a:t>LEDs</a:t>
            </a:r>
            <a:r>
              <a:rPr lang="fr-FR" sz="1000" dirty="0">
                <a:solidFill>
                  <a:schemeClr val="bg1"/>
                </a:solidFill>
              </a:rPr>
              <a:t> Puissance</a:t>
            </a:r>
          </a:p>
        </p:txBody>
      </p:sp>
      <p:sp>
        <p:nvSpPr>
          <p:cNvPr id="20" name="Flèche : pentagone 19">
            <a:extLst>
              <a:ext uri="{FF2B5EF4-FFF2-40B4-BE49-F238E27FC236}">
                <a16:creationId xmlns:a16="http://schemas.microsoft.com/office/drawing/2014/main" id="{732F2C76-38FB-C5E1-9C02-F19372FEB41B}"/>
              </a:ext>
            </a:extLst>
          </p:cNvPr>
          <p:cNvSpPr/>
          <p:nvPr/>
        </p:nvSpPr>
        <p:spPr>
          <a:xfrm>
            <a:off x="6677868" y="1648581"/>
            <a:ext cx="3127375" cy="369333"/>
          </a:xfrm>
          <a:prstGeom prst="homePlate">
            <a:avLst/>
          </a:prstGeom>
          <a:solidFill>
            <a:srgbClr val="CC99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/>
              <a:t>Robot</a:t>
            </a:r>
          </a:p>
        </p:txBody>
      </p:sp>
      <p:sp>
        <p:nvSpPr>
          <p:cNvPr id="21" name="Flèche : chevron 20">
            <a:extLst>
              <a:ext uri="{FF2B5EF4-FFF2-40B4-BE49-F238E27FC236}">
                <a16:creationId xmlns:a16="http://schemas.microsoft.com/office/drawing/2014/main" id="{739D776F-4F6F-789E-CFAB-EC1551C56A16}"/>
              </a:ext>
            </a:extLst>
          </p:cNvPr>
          <p:cNvSpPr/>
          <p:nvPr/>
        </p:nvSpPr>
        <p:spPr>
          <a:xfrm>
            <a:off x="6731875" y="2058055"/>
            <a:ext cx="1509681" cy="189354"/>
          </a:xfrm>
          <a:prstGeom prst="chevron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chemeClr val="bg1"/>
                </a:solidFill>
              </a:rPr>
              <a:t>STM </a:t>
            </a:r>
            <a:r>
              <a:rPr lang="fr-FR" sz="1000" dirty="0" err="1">
                <a:solidFill>
                  <a:schemeClr val="bg1"/>
                </a:solidFill>
              </a:rPr>
              <a:t>Nucleo</a:t>
            </a:r>
            <a:endParaRPr lang="fr-FR" sz="1000" dirty="0">
              <a:solidFill>
                <a:schemeClr val="bg1"/>
              </a:solidFill>
            </a:endParaRPr>
          </a:p>
        </p:txBody>
      </p:sp>
      <p:sp>
        <p:nvSpPr>
          <p:cNvPr id="22" name="Flèche : chevron 21">
            <a:extLst>
              <a:ext uri="{FF2B5EF4-FFF2-40B4-BE49-F238E27FC236}">
                <a16:creationId xmlns:a16="http://schemas.microsoft.com/office/drawing/2014/main" id="{28AF5313-7B4B-954B-4FCB-60E74C1DA423}"/>
              </a:ext>
            </a:extLst>
          </p:cNvPr>
          <p:cNvSpPr/>
          <p:nvPr/>
        </p:nvSpPr>
        <p:spPr>
          <a:xfrm>
            <a:off x="8216276" y="2058055"/>
            <a:ext cx="1509681" cy="189354"/>
          </a:xfrm>
          <a:prstGeom prst="chevron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chemeClr val="bg1"/>
                </a:solidFill>
              </a:rPr>
              <a:t>Robotique</a:t>
            </a:r>
          </a:p>
        </p:txBody>
      </p:sp>
      <p:sp>
        <p:nvSpPr>
          <p:cNvPr id="23" name="Flèche : chevron 22">
            <a:extLst>
              <a:ext uri="{FF2B5EF4-FFF2-40B4-BE49-F238E27FC236}">
                <a16:creationId xmlns:a16="http://schemas.microsoft.com/office/drawing/2014/main" id="{D544A5A1-F28A-473F-0755-2A133ACF8C4D}"/>
              </a:ext>
            </a:extLst>
          </p:cNvPr>
          <p:cNvSpPr/>
          <p:nvPr/>
        </p:nvSpPr>
        <p:spPr>
          <a:xfrm>
            <a:off x="9700677" y="2057539"/>
            <a:ext cx="1509681" cy="189354"/>
          </a:xfrm>
          <a:prstGeom prst="chevron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chemeClr val="bg1"/>
                </a:solidFill>
              </a:rPr>
              <a:t>Communication</a:t>
            </a:r>
          </a:p>
        </p:txBody>
      </p:sp>
      <p:pic>
        <p:nvPicPr>
          <p:cNvPr id="24" name="Image 23" descr="Une image contenant Appareils électroniques, Ingénierie électronique, Composant de circuit, fils électriques&#10;&#10;Description générée automatiquement">
            <a:extLst>
              <a:ext uri="{FF2B5EF4-FFF2-40B4-BE49-F238E27FC236}">
                <a16:creationId xmlns:a16="http://schemas.microsoft.com/office/drawing/2014/main" id="{CBE09FD2-7764-94EA-3C79-5D5F6D3D0B5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383" y="5106826"/>
            <a:ext cx="2660612" cy="1081121"/>
          </a:xfrm>
          <a:prstGeom prst="rect">
            <a:avLst/>
          </a:prstGeom>
        </p:spPr>
      </p:pic>
      <p:cxnSp>
        <p:nvCxnSpPr>
          <p:cNvPr id="25" name="Connecteur droit 24">
            <a:extLst>
              <a:ext uri="{FF2B5EF4-FFF2-40B4-BE49-F238E27FC236}">
                <a16:creationId xmlns:a16="http://schemas.microsoft.com/office/drawing/2014/main" id="{E227BD9D-D306-6B42-B309-EE2F26897D47}"/>
              </a:ext>
            </a:extLst>
          </p:cNvPr>
          <p:cNvCxnSpPr>
            <a:cxnSpLocks/>
          </p:cNvCxnSpPr>
          <p:nvPr/>
        </p:nvCxnSpPr>
        <p:spPr>
          <a:xfrm>
            <a:off x="6391275" y="3963110"/>
            <a:ext cx="537059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2F3A6156-6CB8-4E49-3142-C05DDBB06AC0}"/>
              </a:ext>
            </a:extLst>
          </p:cNvPr>
          <p:cNvSpPr/>
          <p:nvPr/>
        </p:nvSpPr>
        <p:spPr>
          <a:xfrm>
            <a:off x="3128925" y="5387352"/>
            <a:ext cx="842714" cy="7446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804269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0D03B5-7C45-565A-684A-EFBA13A6DF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4B343DA-934D-7261-6EBB-68B93FC397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329" y="274536"/>
            <a:ext cx="6836893" cy="685800"/>
          </a:xfrm>
        </p:spPr>
        <p:txBody>
          <a:bodyPr/>
          <a:lstStyle/>
          <a:p>
            <a:r>
              <a:rPr lang="fr-FR" dirty="0"/>
              <a:t>Systèmes embarqués / TP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933D1D4-956D-20DD-41FE-3EEC7CB032FF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5" name="Image 4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2039370A-C9D7-7696-A85D-E32330DCCE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409" y="150610"/>
            <a:ext cx="1379153" cy="919435"/>
          </a:xfrm>
          <a:prstGeom prst="rect">
            <a:avLst/>
          </a:prstGeom>
        </p:spPr>
      </p:pic>
      <p:pic>
        <p:nvPicPr>
          <p:cNvPr id="7" name="Image 6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75537FBC-886D-1650-BFFA-278C52CD47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117" y="-18322"/>
            <a:ext cx="3060700" cy="12573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1815B63-0167-E51D-DD73-B91B8F9FAB21}"/>
              </a:ext>
            </a:extLst>
          </p:cNvPr>
          <p:cNvSpPr/>
          <p:nvPr/>
        </p:nvSpPr>
        <p:spPr bwMode="auto">
          <a:xfrm>
            <a:off x="6960096" y="1052736"/>
            <a:ext cx="5163892" cy="91128"/>
          </a:xfrm>
          <a:prstGeom prst="rect">
            <a:avLst/>
          </a:prstGeom>
          <a:solidFill>
            <a:srgbClr val="FA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20" name="Image 19" descr="Une image contenant texte, capture d’écran, nombre, Police&#10;&#10;Description générée automatiquement">
            <a:extLst>
              <a:ext uri="{FF2B5EF4-FFF2-40B4-BE49-F238E27FC236}">
                <a16:creationId xmlns:a16="http://schemas.microsoft.com/office/drawing/2014/main" id="{A27123CA-8E33-4387-7846-A80594691E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498" y="2301190"/>
            <a:ext cx="3975617" cy="2656547"/>
          </a:xfrm>
          <a:prstGeom prst="rect">
            <a:avLst/>
          </a:prstGeom>
        </p:spPr>
      </p:pic>
      <p:pic>
        <p:nvPicPr>
          <p:cNvPr id="21" name="Image 20" descr="Une image contenant diagramme, Dessin technique, Plan, schématique&#10;&#10;Description générée automatiquement">
            <a:extLst>
              <a:ext uri="{FF2B5EF4-FFF2-40B4-BE49-F238E27FC236}">
                <a16:creationId xmlns:a16="http://schemas.microsoft.com/office/drawing/2014/main" id="{BFE13272-7A2E-A3B5-EAE3-33D84CFFA1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2649" y="1616404"/>
            <a:ext cx="3512573" cy="2335772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45218CFC-CDB9-0790-41F4-1FDBB8893FD8}"/>
              </a:ext>
            </a:extLst>
          </p:cNvPr>
          <p:cNvSpPr txBox="1"/>
          <p:nvPr/>
        </p:nvSpPr>
        <p:spPr>
          <a:xfrm>
            <a:off x="933498" y="1765148"/>
            <a:ext cx="478150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i="1" dirty="0"/>
              <a:t>Interactions avec l’environnement</a:t>
            </a:r>
            <a:endParaRPr lang="fr-FR" dirty="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D7F89CFC-8988-DDDD-D7AC-E14A1075942D}"/>
              </a:ext>
            </a:extLst>
          </p:cNvPr>
          <p:cNvSpPr txBox="1"/>
          <p:nvPr/>
        </p:nvSpPr>
        <p:spPr>
          <a:xfrm>
            <a:off x="6600056" y="1362254"/>
            <a:ext cx="478150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i="1" dirty="0"/>
              <a:t>Pilotage d’un moteur</a:t>
            </a:r>
            <a:endParaRPr lang="fr-FR" dirty="0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E94F366F-A1D3-74BD-AD27-9873CAB69E80}"/>
              </a:ext>
            </a:extLst>
          </p:cNvPr>
          <p:cNvSpPr txBox="1"/>
          <p:nvPr/>
        </p:nvSpPr>
        <p:spPr>
          <a:xfrm>
            <a:off x="6600056" y="4458598"/>
            <a:ext cx="518457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i="1" dirty="0"/>
              <a:t>Principe de la modulation de largeur d’impulsions</a:t>
            </a:r>
            <a:endParaRPr lang="fr-FR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0B41763-67E1-F4A4-9E4C-64E010A35A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3597" y="4939885"/>
            <a:ext cx="5381625" cy="133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5609551"/>
      </p:ext>
    </p:extLst>
  </p:cSld>
  <p:clrMapOvr>
    <a:masterClrMapping/>
  </p:clrMapOvr>
</p:sld>
</file>

<file path=ppt/theme/theme1.xml><?xml version="1.0" encoding="utf-8"?>
<a:theme xmlns:a="http://schemas.openxmlformats.org/drawingml/2006/main" name="DRAFT PRES CA_IO_13-06-12">
  <a:themeElements>
    <a:clrScheme name="Modèle par défau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Modèle par défaut">
      <a:majorFont>
        <a:latin typeface="Century Gothic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MS PGothic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MS PGothic" pitchFamily="34" charset="-128"/>
          </a:defRPr>
        </a:defPPr>
      </a:lstStyle>
    </a:lnDef>
  </a:objectDefaults>
  <a:extraClrSchemeLst>
    <a:extraClrScheme>
      <a:clrScheme name="Modèle par défau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DRAFT PRES CA_IO_13-06-12">
  <a:themeElements>
    <a:clrScheme name="Modèle par défau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Modèle par défaut">
      <a:majorFont>
        <a:latin typeface="Century Gothic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MS PGothic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MS PGothic" pitchFamily="34" charset="-128"/>
          </a:defRPr>
        </a:defPPr>
      </a:lstStyle>
    </a:lnDef>
  </a:objectDefaults>
  <a:extraClrSchemeLst>
    <a:extraClrScheme>
      <a:clrScheme name="Modèle par défau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Thèm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Thèm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DRAFT PRES CA_IO_13-06-12</Template>
  <TotalTime>25993</TotalTime>
  <Words>91</Words>
  <Application>Microsoft Office PowerPoint</Application>
  <PresentationFormat>Grand écran</PresentationFormat>
  <Paragraphs>28</Paragraphs>
  <Slides>7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7</vt:i4>
      </vt:variant>
    </vt:vector>
  </HeadingPairs>
  <TitlesOfParts>
    <vt:vector size="14" baseType="lpstr">
      <vt:lpstr>Arial</vt:lpstr>
      <vt:lpstr>Bahnschrift SemiBold</vt:lpstr>
      <vt:lpstr>Century Gothic</vt:lpstr>
      <vt:lpstr>NimbusRomNo9L-Medi</vt:lpstr>
      <vt:lpstr>NimbusRomNo9L-Regu</vt:lpstr>
      <vt:lpstr>DRAFT PRES CA_IO_13-06-12</vt:lpstr>
      <vt:lpstr>1_DRAFT PRES CA_IO_13-06-12</vt:lpstr>
      <vt:lpstr>Interfaçage Numérique</vt:lpstr>
      <vt:lpstr>Systèmes embarqués</vt:lpstr>
      <vt:lpstr>Systèmes embarqués</vt:lpstr>
      <vt:lpstr>Systèmes embarqués</vt:lpstr>
      <vt:lpstr>Systèmes embarqués</vt:lpstr>
      <vt:lpstr>Systèmes embarqués / TP</vt:lpstr>
      <vt:lpstr>Systèmes embarqués / TP</vt:lpstr>
    </vt:vector>
  </TitlesOfParts>
  <Company>Institut d'Optique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Systèmes embarqués / Intro 1A</dc:title>
  <dc:creator>Institut d'Optique</dc:creator>
  <cp:lastModifiedBy>Julien VILLEMEJANE</cp:lastModifiedBy>
  <cp:revision>1441</cp:revision>
  <cp:lastPrinted>2021-12-20T13:30:17Z</cp:lastPrinted>
  <dcterms:created xsi:type="dcterms:W3CDTF">2012-05-10T13:56:34Z</dcterms:created>
  <dcterms:modified xsi:type="dcterms:W3CDTF">2025-11-21T14:56:57Z</dcterms:modified>
</cp:coreProperties>
</file>